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0160000" cy="7620000"/>
  <p:notesSz cx="6858000" cy="9144000"/>
  <p:embeddedFontLst>
    <p:embeddedFont>
      <p:font typeface="Calibri" pitchFamily="34" charset="0"/>
      <p:regular r:id="rId24"/>
      <p:bold r:id="rId25"/>
      <p:italic r:id="rId26"/>
      <p:boldItalic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9A5EF6-D724-4B99-B6E6-52D965B2573B}" type="datetimeFigureOut">
              <a:rPr lang="en-US" smtClean="0"/>
              <a:t>4/4/2014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484E4-45CE-41B4-95DE-9AF726132FB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926715" y="744264"/>
            <a:ext cx="6779008" cy="992939"/>
            <a:chOff x="1926715" y="744264"/>
            <a:chExt cx="6779008" cy="992939"/>
          </a:xfrm>
        </p:grpSpPr>
        <p:sp>
          <p:nvSpPr>
            <p:cNvPr id="2" name="Freeform 1"/>
            <p:cNvSpPr/>
            <p:nvPr/>
          </p:nvSpPr>
          <p:spPr>
            <a:xfrm>
              <a:off x="1926715" y="810694"/>
              <a:ext cx="378393" cy="621182"/>
            </a:xfrm>
            <a:custGeom>
              <a:avLst/>
              <a:gdLst/>
              <a:ahLst/>
              <a:cxnLst/>
              <a:rect l="0" t="0" r="0" b="0"/>
              <a:pathLst>
                <a:path w="378393" h="621182">
                  <a:moveTo>
                    <a:pt x="0" y="0"/>
                  </a:moveTo>
                  <a:lnTo>
                    <a:pt x="11178" y="11178"/>
                  </a:lnTo>
                  <a:lnTo>
                    <a:pt x="46076" y="23719"/>
                  </a:lnTo>
                  <a:lnTo>
                    <a:pt x="103034" y="30031"/>
                  </a:lnTo>
                  <a:lnTo>
                    <a:pt x="152321" y="31125"/>
                  </a:lnTo>
                  <a:lnTo>
                    <a:pt x="203969" y="30279"/>
                  </a:lnTo>
                  <a:lnTo>
                    <a:pt x="256317" y="24309"/>
                  </a:lnTo>
                  <a:lnTo>
                    <a:pt x="307702" y="20851"/>
                  </a:lnTo>
                  <a:lnTo>
                    <a:pt x="350744" y="11767"/>
                  </a:lnTo>
                  <a:lnTo>
                    <a:pt x="370745" y="940"/>
                  </a:lnTo>
                  <a:lnTo>
                    <a:pt x="375845" y="627"/>
                  </a:lnTo>
                  <a:lnTo>
                    <a:pt x="378075" y="3927"/>
                  </a:lnTo>
                  <a:lnTo>
                    <a:pt x="378392" y="9637"/>
                  </a:lnTo>
                  <a:lnTo>
                    <a:pt x="372505" y="22221"/>
                  </a:lnTo>
                  <a:lnTo>
                    <a:pt x="334666" y="81521"/>
                  </a:lnTo>
                  <a:lnTo>
                    <a:pt x="297474" y="142012"/>
                  </a:lnTo>
                  <a:lnTo>
                    <a:pt x="260055" y="200502"/>
                  </a:lnTo>
                  <a:lnTo>
                    <a:pt x="224654" y="261655"/>
                  </a:lnTo>
                  <a:lnTo>
                    <a:pt x="196541" y="313424"/>
                  </a:lnTo>
                  <a:lnTo>
                    <a:pt x="168457" y="368710"/>
                  </a:lnTo>
                  <a:lnTo>
                    <a:pt x="133361" y="430310"/>
                  </a:lnTo>
                  <a:lnTo>
                    <a:pt x="103855" y="484132"/>
                  </a:lnTo>
                  <a:lnTo>
                    <a:pt x="80901" y="547466"/>
                  </a:lnTo>
                  <a:lnTo>
                    <a:pt x="47779" y="608118"/>
                  </a:lnTo>
                  <a:lnTo>
                    <a:pt x="42114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2041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48261" y="831751"/>
              <a:ext cx="378929" cy="614127"/>
            </a:xfrm>
            <a:custGeom>
              <a:avLst/>
              <a:gdLst/>
              <a:ahLst/>
              <a:cxnLst/>
              <a:rect l="0" t="0" r="0" b="0"/>
              <a:pathLst>
                <a:path w="378929" h="614127">
                  <a:moveTo>
                    <a:pt x="162847" y="0"/>
                  </a:moveTo>
                  <a:lnTo>
                    <a:pt x="116208" y="55045"/>
                  </a:lnTo>
                  <a:lnTo>
                    <a:pt x="80845" y="106453"/>
                  </a:lnTo>
                  <a:lnTo>
                    <a:pt x="51053" y="167223"/>
                  </a:lnTo>
                  <a:lnTo>
                    <a:pt x="24152" y="220936"/>
                  </a:lnTo>
                  <a:lnTo>
                    <a:pt x="9932" y="264350"/>
                  </a:lnTo>
                  <a:lnTo>
                    <a:pt x="2790" y="326131"/>
                  </a:lnTo>
                  <a:lnTo>
                    <a:pt x="0" y="389480"/>
                  </a:lnTo>
                  <a:lnTo>
                    <a:pt x="6582" y="443345"/>
                  </a:lnTo>
                  <a:lnTo>
                    <a:pt x="25026" y="505302"/>
                  </a:lnTo>
                  <a:lnTo>
                    <a:pt x="62574" y="558690"/>
                  </a:lnTo>
                  <a:lnTo>
                    <a:pt x="87866" y="582879"/>
                  </a:lnTo>
                  <a:lnTo>
                    <a:pt x="142230" y="607939"/>
                  </a:lnTo>
                  <a:lnTo>
                    <a:pt x="171232" y="614126"/>
                  </a:lnTo>
                  <a:lnTo>
                    <a:pt x="234390" y="608566"/>
                  </a:lnTo>
                  <a:lnTo>
                    <a:pt x="292273" y="590613"/>
                  </a:lnTo>
                  <a:lnTo>
                    <a:pt x="314346" y="571721"/>
                  </a:lnTo>
                  <a:lnTo>
                    <a:pt x="362325" y="513980"/>
                  </a:lnTo>
                  <a:lnTo>
                    <a:pt x="369532" y="504090"/>
                  </a:lnTo>
                  <a:lnTo>
                    <a:pt x="377539" y="477504"/>
                  </a:lnTo>
                  <a:lnTo>
                    <a:pt x="378928" y="435891"/>
                  </a:lnTo>
                  <a:lnTo>
                    <a:pt x="368917" y="390388"/>
                  </a:lnTo>
                  <a:lnTo>
                    <a:pt x="356209" y="371987"/>
                  </a:lnTo>
                  <a:lnTo>
                    <a:pt x="347907" y="363805"/>
                  </a:lnTo>
                  <a:lnTo>
                    <a:pt x="326205" y="354713"/>
                  </a:lnTo>
                  <a:lnTo>
                    <a:pt x="300961" y="351843"/>
                  </a:lnTo>
                  <a:lnTo>
                    <a:pt x="246628" y="359532"/>
                  </a:lnTo>
                  <a:lnTo>
                    <a:pt x="185232" y="376892"/>
                  </a:lnTo>
                  <a:lnTo>
                    <a:pt x="142053" y="404167"/>
                  </a:lnTo>
                  <a:lnTo>
                    <a:pt x="98758" y="446027"/>
                  </a:lnTo>
                  <a:lnTo>
                    <a:pt x="7861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58590" y="109496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9065"/>
                  </a:lnTo>
                  <a:lnTo>
                    <a:pt x="1956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21702" y="744264"/>
              <a:ext cx="463053" cy="632726"/>
            </a:xfrm>
            <a:custGeom>
              <a:avLst/>
              <a:gdLst/>
              <a:ahLst/>
              <a:cxnLst/>
              <a:rect l="0" t="0" r="0" b="0"/>
              <a:pathLst>
                <a:path w="463053" h="632726">
                  <a:moveTo>
                    <a:pt x="363396" y="34844"/>
                  </a:moveTo>
                  <a:lnTo>
                    <a:pt x="319434" y="11125"/>
                  </a:lnTo>
                  <a:lnTo>
                    <a:pt x="283560" y="0"/>
                  </a:lnTo>
                  <a:lnTo>
                    <a:pt x="221111" y="2572"/>
                  </a:lnTo>
                  <a:lnTo>
                    <a:pt x="170979" y="11114"/>
                  </a:lnTo>
                  <a:lnTo>
                    <a:pt x="114645" y="24481"/>
                  </a:lnTo>
                  <a:lnTo>
                    <a:pt x="92573" y="32578"/>
                  </a:lnTo>
                  <a:lnTo>
                    <a:pt x="40719" y="69135"/>
                  </a:lnTo>
                  <a:lnTo>
                    <a:pt x="12114" y="104406"/>
                  </a:lnTo>
                  <a:lnTo>
                    <a:pt x="2550" y="134001"/>
                  </a:lnTo>
                  <a:lnTo>
                    <a:pt x="0" y="150082"/>
                  </a:lnTo>
                  <a:lnTo>
                    <a:pt x="1809" y="163142"/>
                  </a:lnTo>
                  <a:lnTo>
                    <a:pt x="13177" y="183892"/>
                  </a:lnTo>
                  <a:lnTo>
                    <a:pt x="39309" y="208728"/>
                  </a:lnTo>
                  <a:lnTo>
                    <a:pt x="69279" y="225316"/>
                  </a:lnTo>
                  <a:lnTo>
                    <a:pt x="119252" y="234165"/>
                  </a:lnTo>
                  <a:lnTo>
                    <a:pt x="174184" y="242846"/>
                  </a:lnTo>
                  <a:lnTo>
                    <a:pt x="200923" y="246612"/>
                  </a:lnTo>
                  <a:lnTo>
                    <a:pt x="257513" y="274572"/>
                  </a:lnTo>
                  <a:lnTo>
                    <a:pt x="319008" y="313941"/>
                  </a:lnTo>
                  <a:lnTo>
                    <a:pt x="349074" y="331229"/>
                  </a:lnTo>
                  <a:lnTo>
                    <a:pt x="408872" y="387026"/>
                  </a:lnTo>
                  <a:lnTo>
                    <a:pt x="449684" y="446730"/>
                  </a:lnTo>
                  <a:lnTo>
                    <a:pt x="463052" y="496006"/>
                  </a:lnTo>
                  <a:lnTo>
                    <a:pt x="461424" y="542062"/>
                  </a:lnTo>
                  <a:lnTo>
                    <a:pt x="442354" y="585344"/>
                  </a:lnTo>
                  <a:lnTo>
                    <a:pt x="417986" y="607454"/>
                  </a:lnTo>
                  <a:lnTo>
                    <a:pt x="386488" y="622740"/>
                  </a:lnTo>
                  <a:lnTo>
                    <a:pt x="329294" y="631345"/>
                  </a:lnTo>
                  <a:lnTo>
                    <a:pt x="266724" y="632725"/>
                  </a:lnTo>
                  <a:lnTo>
                    <a:pt x="220605" y="628902"/>
                  </a:lnTo>
                  <a:lnTo>
                    <a:pt x="157896" y="616916"/>
                  </a:lnTo>
                  <a:lnTo>
                    <a:pt x="100851" y="599807"/>
                  </a:lnTo>
                  <a:lnTo>
                    <a:pt x="45535" y="577104"/>
                  </a:lnTo>
                  <a:lnTo>
                    <a:pt x="26484" y="571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18799" y="1205188"/>
              <a:ext cx="195704" cy="182214"/>
            </a:xfrm>
            <a:custGeom>
              <a:avLst/>
              <a:gdLst/>
              <a:ahLst/>
              <a:cxnLst/>
              <a:rect l="0" t="0" r="0" b="0"/>
              <a:pathLst>
                <a:path w="195704" h="182214">
                  <a:moveTo>
                    <a:pt x="108454" y="5589"/>
                  </a:moveTo>
                  <a:lnTo>
                    <a:pt x="91687" y="0"/>
                  </a:lnTo>
                  <a:lnTo>
                    <a:pt x="84408" y="693"/>
                  </a:lnTo>
                  <a:lnTo>
                    <a:pt x="43272" y="24802"/>
                  </a:lnTo>
                  <a:lnTo>
                    <a:pt x="18691" y="44687"/>
                  </a:lnTo>
                  <a:lnTo>
                    <a:pt x="2179" y="76575"/>
                  </a:lnTo>
                  <a:lnTo>
                    <a:pt x="0" y="102259"/>
                  </a:lnTo>
                  <a:lnTo>
                    <a:pt x="4101" y="126932"/>
                  </a:lnTo>
                  <a:lnTo>
                    <a:pt x="13722" y="145697"/>
                  </a:lnTo>
                  <a:lnTo>
                    <a:pt x="28917" y="158716"/>
                  </a:lnTo>
                  <a:lnTo>
                    <a:pt x="72856" y="176606"/>
                  </a:lnTo>
                  <a:lnTo>
                    <a:pt x="112855" y="182213"/>
                  </a:lnTo>
                  <a:lnTo>
                    <a:pt x="137317" y="177285"/>
                  </a:lnTo>
                  <a:lnTo>
                    <a:pt x="167699" y="161357"/>
                  </a:lnTo>
                  <a:lnTo>
                    <a:pt x="182749" y="147349"/>
                  </a:lnTo>
                  <a:lnTo>
                    <a:pt x="193337" y="129425"/>
                  </a:lnTo>
                  <a:lnTo>
                    <a:pt x="195703" y="109760"/>
                  </a:lnTo>
                  <a:lnTo>
                    <a:pt x="191685" y="89322"/>
                  </a:lnTo>
                  <a:lnTo>
                    <a:pt x="182101" y="68540"/>
                  </a:lnTo>
                  <a:lnTo>
                    <a:pt x="163803" y="50724"/>
                  </a:lnTo>
                  <a:lnTo>
                    <a:pt x="119518" y="25813"/>
                  </a:lnTo>
                  <a:lnTo>
                    <a:pt x="76869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4124" y="863336"/>
              <a:ext cx="42115" cy="558012"/>
            </a:xfrm>
            <a:custGeom>
              <a:avLst/>
              <a:gdLst/>
              <a:ahLst/>
              <a:cxnLst/>
              <a:rect l="0" t="0" r="0" b="0"/>
              <a:pathLst>
                <a:path w="42115" h="558012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1409" y="217461"/>
                  </a:lnTo>
                  <a:lnTo>
                    <a:pt x="18848" y="263175"/>
                  </a:lnTo>
                  <a:lnTo>
                    <a:pt x="28461" y="325853"/>
                  </a:lnTo>
                  <a:lnTo>
                    <a:pt x="35267" y="368262"/>
                  </a:lnTo>
                  <a:lnTo>
                    <a:pt x="40085" y="431599"/>
                  </a:lnTo>
                  <a:lnTo>
                    <a:pt x="41513" y="483641"/>
                  </a:lnTo>
                  <a:lnTo>
                    <a:pt x="42035" y="544982"/>
                  </a:lnTo>
                  <a:lnTo>
                    <a:pt x="42114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79938" y="1242362"/>
              <a:ext cx="134177" cy="176134"/>
            </a:xfrm>
            <a:custGeom>
              <a:avLst/>
              <a:gdLst/>
              <a:ahLst/>
              <a:cxnLst/>
              <a:rect l="0" t="0" r="0" b="0"/>
              <a:pathLst>
                <a:path w="134177" h="176134">
                  <a:moveTo>
                    <a:pt x="0" y="0"/>
                  </a:moveTo>
                  <a:lnTo>
                    <a:pt x="19127" y="62281"/>
                  </a:lnTo>
                  <a:lnTo>
                    <a:pt x="49803" y="124607"/>
                  </a:lnTo>
                  <a:lnTo>
                    <a:pt x="91306" y="174707"/>
                  </a:lnTo>
                  <a:lnTo>
                    <a:pt x="98305" y="176133"/>
                  </a:lnTo>
                  <a:lnTo>
                    <a:pt x="105311" y="173574"/>
                  </a:lnTo>
                  <a:lnTo>
                    <a:pt x="112321" y="168358"/>
                  </a:lnTo>
                  <a:lnTo>
                    <a:pt x="123230" y="146966"/>
                  </a:lnTo>
                  <a:lnTo>
                    <a:pt x="134176" y="91162"/>
                  </a:lnTo>
                  <a:lnTo>
                    <a:pt x="128182" y="35618"/>
                  </a:lnTo>
                  <a:lnTo>
                    <a:pt x="1263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11565" y="1242362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3455" y="162313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22093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27378" y="1291367"/>
              <a:ext cx="172656" cy="203680"/>
            </a:xfrm>
            <a:custGeom>
              <a:avLst/>
              <a:gdLst/>
              <a:ahLst/>
              <a:cxnLst/>
              <a:rect l="0" t="0" r="0" b="0"/>
              <a:pathLst>
                <a:path w="172656" h="203680">
                  <a:moveTo>
                    <a:pt x="0" y="3638"/>
                  </a:moveTo>
                  <a:lnTo>
                    <a:pt x="17958" y="67088"/>
                  </a:lnTo>
                  <a:lnTo>
                    <a:pt x="28547" y="128302"/>
                  </a:lnTo>
                  <a:lnTo>
                    <a:pt x="30235" y="146782"/>
                  </a:lnTo>
                  <a:lnTo>
                    <a:pt x="31407" y="96260"/>
                  </a:lnTo>
                  <a:lnTo>
                    <a:pt x="41125" y="40174"/>
                  </a:lnTo>
                  <a:lnTo>
                    <a:pt x="51813" y="16367"/>
                  </a:lnTo>
                  <a:lnTo>
                    <a:pt x="60278" y="8614"/>
                  </a:lnTo>
                  <a:lnTo>
                    <a:pt x="82162" y="0"/>
                  </a:lnTo>
                  <a:lnTo>
                    <a:pt x="92209" y="43"/>
                  </a:lnTo>
                  <a:lnTo>
                    <a:pt x="109612" y="6329"/>
                  </a:lnTo>
                  <a:lnTo>
                    <a:pt x="132564" y="23023"/>
                  </a:lnTo>
                  <a:lnTo>
                    <a:pt x="148592" y="48376"/>
                  </a:lnTo>
                  <a:lnTo>
                    <a:pt x="171762" y="109153"/>
                  </a:lnTo>
                  <a:lnTo>
                    <a:pt x="172655" y="130082"/>
                  </a:lnTo>
                  <a:lnTo>
                    <a:pt x="168825" y="192134"/>
                  </a:lnTo>
                  <a:lnTo>
                    <a:pt x="168456" y="203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80021" y="1270875"/>
              <a:ext cx="365846" cy="466328"/>
            </a:xfrm>
            <a:custGeom>
              <a:avLst/>
              <a:gdLst/>
              <a:ahLst/>
              <a:cxnLst/>
              <a:rect l="0" t="0" r="0" b="0"/>
              <a:pathLst>
                <a:path w="365846" h="466328">
                  <a:moveTo>
                    <a:pt x="284269" y="118886"/>
                  </a:moveTo>
                  <a:lnTo>
                    <a:pt x="295447" y="107708"/>
                  </a:lnTo>
                  <a:lnTo>
                    <a:pt x="297570" y="99736"/>
                  </a:lnTo>
                  <a:lnTo>
                    <a:pt x="294969" y="67328"/>
                  </a:lnTo>
                  <a:lnTo>
                    <a:pt x="289804" y="45669"/>
                  </a:lnTo>
                  <a:lnTo>
                    <a:pt x="277371" y="27464"/>
                  </a:lnTo>
                  <a:lnTo>
                    <a:pt x="260146" y="12743"/>
                  </a:lnTo>
                  <a:lnTo>
                    <a:pt x="240792" y="2301"/>
                  </a:lnTo>
                  <a:lnTo>
                    <a:pt x="220492" y="0"/>
                  </a:lnTo>
                  <a:lnTo>
                    <a:pt x="199771" y="4047"/>
                  </a:lnTo>
                  <a:lnTo>
                    <a:pt x="178864" y="13644"/>
                  </a:lnTo>
                  <a:lnTo>
                    <a:pt x="164113" y="28828"/>
                  </a:lnTo>
                  <a:lnTo>
                    <a:pt x="158541" y="37791"/>
                  </a:lnTo>
                  <a:lnTo>
                    <a:pt x="155470" y="60227"/>
                  </a:lnTo>
                  <a:lnTo>
                    <a:pt x="163031" y="107169"/>
                  </a:lnTo>
                  <a:lnTo>
                    <a:pt x="184195" y="149067"/>
                  </a:lnTo>
                  <a:lnTo>
                    <a:pt x="197287" y="165835"/>
                  </a:lnTo>
                  <a:lnTo>
                    <a:pt x="205224" y="170073"/>
                  </a:lnTo>
                  <a:lnTo>
                    <a:pt x="223402" y="171661"/>
                  </a:lnTo>
                  <a:lnTo>
                    <a:pt x="240059" y="165349"/>
                  </a:lnTo>
                  <a:lnTo>
                    <a:pt x="255261" y="153574"/>
                  </a:lnTo>
                  <a:lnTo>
                    <a:pt x="269817" y="136643"/>
                  </a:lnTo>
                  <a:lnTo>
                    <a:pt x="277846" y="114300"/>
                  </a:lnTo>
                  <a:lnTo>
                    <a:pt x="279987" y="101791"/>
                  </a:lnTo>
                  <a:lnTo>
                    <a:pt x="283754" y="95791"/>
                  </a:lnTo>
                  <a:lnTo>
                    <a:pt x="288605" y="94131"/>
                  </a:lnTo>
                  <a:lnTo>
                    <a:pt x="294178" y="95363"/>
                  </a:lnTo>
                  <a:lnTo>
                    <a:pt x="299064" y="100865"/>
                  </a:lnTo>
                  <a:lnTo>
                    <a:pt x="324591" y="161819"/>
                  </a:lnTo>
                  <a:lnTo>
                    <a:pt x="344439" y="211416"/>
                  </a:lnTo>
                  <a:lnTo>
                    <a:pt x="359549" y="268745"/>
                  </a:lnTo>
                  <a:lnTo>
                    <a:pt x="365845" y="319007"/>
                  </a:lnTo>
                  <a:lnTo>
                    <a:pt x="362122" y="363535"/>
                  </a:lnTo>
                  <a:lnTo>
                    <a:pt x="353576" y="385936"/>
                  </a:lnTo>
                  <a:lnTo>
                    <a:pt x="348021" y="395185"/>
                  </a:lnTo>
                  <a:lnTo>
                    <a:pt x="326251" y="408582"/>
                  </a:lnTo>
                  <a:lnTo>
                    <a:pt x="264616" y="426714"/>
                  </a:lnTo>
                  <a:lnTo>
                    <a:pt x="207866" y="432363"/>
                  </a:lnTo>
                  <a:lnTo>
                    <a:pt x="146598" y="439626"/>
                  </a:lnTo>
                  <a:lnTo>
                    <a:pt x="95169" y="443597"/>
                  </a:lnTo>
                  <a:lnTo>
                    <a:pt x="38209" y="459411"/>
                  </a:lnTo>
                  <a:lnTo>
                    <a:pt x="0" y="466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53927" y="852808"/>
              <a:ext cx="30584" cy="547483"/>
            </a:xfrm>
            <a:custGeom>
              <a:avLst/>
              <a:gdLst/>
              <a:ahLst/>
              <a:cxnLst/>
              <a:rect l="0" t="0" r="0" b="0"/>
              <a:pathLst>
                <a:path w="30584" h="547483">
                  <a:moveTo>
                    <a:pt x="0" y="0"/>
                  </a:moveTo>
                  <a:lnTo>
                    <a:pt x="0" y="44367"/>
                  </a:lnTo>
                  <a:lnTo>
                    <a:pt x="1170" y="104263"/>
                  </a:lnTo>
                  <a:lnTo>
                    <a:pt x="7236" y="160094"/>
                  </a:lnTo>
                  <a:lnTo>
                    <a:pt x="10723" y="212512"/>
                  </a:lnTo>
                  <a:lnTo>
                    <a:pt x="18670" y="272738"/>
                  </a:lnTo>
                  <a:lnTo>
                    <a:pt x="20586" y="329695"/>
                  </a:lnTo>
                  <a:lnTo>
                    <a:pt x="28200" y="388345"/>
                  </a:lnTo>
                  <a:lnTo>
                    <a:pt x="30583" y="443788"/>
                  </a:lnTo>
                  <a:lnTo>
                    <a:pt x="30119" y="495441"/>
                  </a:lnTo>
                  <a:lnTo>
                    <a:pt x="21058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9130" y="823418"/>
              <a:ext cx="579068" cy="39919"/>
            </a:xfrm>
            <a:custGeom>
              <a:avLst/>
              <a:gdLst/>
              <a:ahLst/>
              <a:cxnLst/>
              <a:rect l="0" t="0" r="0" b="0"/>
              <a:pathLst>
                <a:path w="579068" h="39919">
                  <a:moveTo>
                    <a:pt x="579067" y="8333"/>
                  </a:moveTo>
                  <a:lnTo>
                    <a:pt x="527017" y="0"/>
                  </a:lnTo>
                  <a:lnTo>
                    <a:pt x="467530" y="3827"/>
                  </a:lnTo>
                  <a:lnTo>
                    <a:pt x="413579" y="7443"/>
                  </a:lnTo>
                  <a:lnTo>
                    <a:pt x="357862" y="8157"/>
                  </a:lnTo>
                  <a:lnTo>
                    <a:pt x="306464" y="8281"/>
                  </a:lnTo>
                  <a:lnTo>
                    <a:pt x="251850" y="11437"/>
                  </a:lnTo>
                  <a:lnTo>
                    <a:pt x="196367" y="17395"/>
                  </a:lnTo>
                  <a:lnTo>
                    <a:pt x="137601" y="24016"/>
                  </a:lnTo>
                  <a:lnTo>
                    <a:pt x="95081" y="27001"/>
                  </a:lnTo>
                  <a:lnTo>
                    <a:pt x="41040" y="31802"/>
                  </a:lnTo>
                  <a:lnTo>
                    <a:pt x="0" y="39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59212" y="1168663"/>
              <a:ext cx="302242" cy="182220"/>
            </a:xfrm>
            <a:custGeom>
              <a:avLst/>
              <a:gdLst/>
              <a:ahLst/>
              <a:cxnLst/>
              <a:rect l="0" t="0" r="0" b="0"/>
              <a:pathLst>
                <a:path w="302242" h="182220">
                  <a:moveTo>
                    <a:pt x="0" y="10528"/>
                  </a:moveTo>
                  <a:lnTo>
                    <a:pt x="1" y="64673"/>
                  </a:lnTo>
                  <a:lnTo>
                    <a:pt x="5589" y="114030"/>
                  </a:lnTo>
                  <a:lnTo>
                    <a:pt x="20243" y="146870"/>
                  </a:lnTo>
                  <a:lnTo>
                    <a:pt x="35903" y="161982"/>
                  </a:lnTo>
                  <a:lnTo>
                    <a:pt x="44992" y="167649"/>
                  </a:lnTo>
                  <a:lnTo>
                    <a:pt x="64450" y="170827"/>
                  </a:lnTo>
                  <a:lnTo>
                    <a:pt x="74553" y="170037"/>
                  </a:lnTo>
                  <a:lnTo>
                    <a:pt x="83627" y="164830"/>
                  </a:lnTo>
                  <a:lnTo>
                    <a:pt x="99949" y="146567"/>
                  </a:lnTo>
                  <a:lnTo>
                    <a:pt x="116702" y="115567"/>
                  </a:lnTo>
                  <a:lnTo>
                    <a:pt x="121085" y="112140"/>
                  </a:lnTo>
                  <a:lnTo>
                    <a:pt x="125177" y="113364"/>
                  </a:lnTo>
                  <a:lnTo>
                    <a:pt x="173501" y="170135"/>
                  </a:lnTo>
                  <a:lnTo>
                    <a:pt x="191755" y="180120"/>
                  </a:lnTo>
                  <a:lnTo>
                    <a:pt x="211567" y="182219"/>
                  </a:lnTo>
                  <a:lnTo>
                    <a:pt x="232070" y="178082"/>
                  </a:lnTo>
                  <a:lnTo>
                    <a:pt x="262174" y="162599"/>
                  </a:lnTo>
                  <a:lnTo>
                    <a:pt x="278739" y="149865"/>
                  </a:lnTo>
                  <a:lnTo>
                    <a:pt x="290780" y="130167"/>
                  </a:lnTo>
                  <a:lnTo>
                    <a:pt x="298861" y="104645"/>
                  </a:lnTo>
                  <a:lnTo>
                    <a:pt x="302241" y="59732"/>
                  </a:lnTo>
                  <a:lnTo>
                    <a:pt x="296354" y="25497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65487" y="1215716"/>
              <a:ext cx="186559" cy="159440"/>
            </a:xfrm>
            <a:custGeom>
              <a:avLst/>
              <a:gdLst/>
              <a:ahLst/>
              <a:cxnLst/>
              <a:rect l="0" t="0" r="0" b="0"/>
              <a:pathLst>
                <a:path w="186559" h="159440">
                  <a:moveTo>
                    <a:pt x="120150" y="5589"/>
                  </a:moveTo>
                  <a:lnTo>
                    <a:pt x="103382" y="0"/>
                  </a:lnTo>
                  <a:lnTo>
                    <a:pt x="85792" y="376"/>
                  </a:lnTo>
                  <a:lnTo>
                    <a:pt x="66275" y="5612"/>
                  </a:lnTo>
                  <a:lnTo>
                    <a:pt x="14703" y="34593"/>
                  </a:lnTo>
                  <a:lnTo>
                    <a:pt x="7738" y="43642"/>
                  </a:lnTo>
                  <a:lnTo>
                    <a:pt x="0" y="66175"/>
                  </a:lnTo>
                  <a:lnTo>
                    <a:pt x="1232" y="99580"/>
                  </a:lnTo>
                  <a:lnTo>
                    <a:pt x="9196" y="117943"/>
                  </a:lnTo>
                  <a:lnTo>
                    <a:pt x="33373" y="148795"/>
                  </a:lnTo>
                  <a:lnTo>
                    <a:pt x="53116" y="156974"/>
                  </a:lnTo>
                  <a:lnTo>
                    <a:pt x="77489" y="159439"/>
                  </a:lnTo>
                  <a:lnTo>
                    <a:pt x="139517" y="148480"/>
                  </a:lnTo>
                  <a:lnTo>
                    <a:pt x="148270" y="142963"/>
                  </a:lnTo>
                  <a:lnTo>
                    <a:pt x="161114" y="127476"/>
                  </a:lnTo>
                  <a:lnTo>
                    <a:pt x="186422" y="68369"/>
                  </a:lnTo>
                  <a:lnTo>
                    <a:pt x="186558" y="59141"/>
                  </a:lnTo>
                  <a:lnTo>
                    <a:pt x="180471" y="42648"/>
                  </a:lnTo>
                  <a:lnTo>
                    <a:pt x="166846" y="306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27792" y="1252891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516821" y="938032"/>
              <a:ext cx="372029" cy="419041"/>
            </a:xfrm>
            <a:custGeom>
              <a:avLst/>
              <a:gdLst/>
              <a:ahLst/>
              <a:cxnLst/>
              <a:rect l="0" t="0" r="0" b="0"/>
              <a:pathLst>
                <a:path w="372029" h="419041">
                  <a:moveTo>
                    <a:pt x="295324" y="30589"/>
                  </a:moveTo>
                  <a:lnTo>
                    <a:pt x="245772" y="10346"/>
                  </a:lnTo>
                  <a:lnTo>
                    <a:pt x="195244" y="2364"/>
                  </a:lnTo>
                  <a:lnTo>
                    <a:pt x="141409" y="0"/>
                  </a:lnTo>
                  <a:lnTo>
                    <a:pt x="80391" y="14842"/>
                  </a:lnTo>
                  <a:lnTo>
                    <a:pt x="45636" y="27743"/>
                  </a:lnTo>
                  <a:lnTo>
                    <a:pt x="20001" y="47034"/>
                  </a:lnTo>
                  <a:lnTo>
                    <a:pt x="4892" y="64804"/>
                  </a:lnTo>
                  <a:lnTo>
                    <a:pt x="1097" y="74456"/>
                  </a:lnTo>
                  <a:lnTo>
                    <a:pt x="0" y="94539"/>
                  </a:lnTo>
                  <a:lnTo>
                    <a:pt x="6531" y="112044"/>
                  </a:lnTo>
                  <a:lnTo>
                    <a:pt x="11548" y="119987"/>
                  </a:lnTo>
                  <a:lnTo>
                    <a:pt x="26482" y="131933"/>
                  </a:lnTo>
                  <a:lnTo>
                    <a:pt x="83276" y="152903"/>
                  </a:lnTo>
                  <a:lnTo>
                    <a:pt x="137797" y="167357"/>
                  </a:lnTo>
                  <a:lnTo>
                    <a:pt x="199217" y="187067"/>
                  </a:lnTo>
                  <a:lnTo>
                    <a:pt x="259269" y="206254"/>
                  </a:lnTo>
                  <a:lnTo>
                    <a:pt x="300889" y="225878"/>
                  </a:lnTo>
                  <a:lnTo>
                    <a:pt x="343866" y="263357"/>
                  </a:lnTo>
                  <a:lnTo>
                    <a:pt x="364689" y="294140"/>
                  </a:lnTo>
                  <a:lnTo>
                    <a:pt x="369643" y="304556"/>
                  </a:lnTo>
                  <a:lnTo>
                    <a:pt x="372028" y="328607"/>
                  </a:lnTo>
                  <a:lnTo>
                    <a:pt x="368019" y="353724"/>
                  </a:lnTo>
                  <a:lnTo>
                    <a:pt x="358438" y="376586"/>
                  </a:lnTo>
                  <a:lnTo>
                    <a:pt x="343262" y="392206"/>
                  </a:lnTo>
                  <a:lnTo>
                    <a:pt x="311867" y="407576"/>
                  </a:lnTo>
                  <a:lnTo>
                    <a:pt x="269810" y="416420"/>
                  </a:lnTo>
                  <a:lnTo>
                    <a:pt x="220304" y="419040"/>
                  </a:lnTo>
                  <a:lnTo>
                    <a:pt x="171711" y="416697"/>
                  </a:lnTo>
                  <a:lnTo>
                    <a:pt x="144458" y="410423"/>
                  </a:lnTo>
                  <a:lnTo>
                    <a:pt x="84754" y="378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07328" y="968621"/>
              <a:ext cx="31201" cy="379027"/>
            </a:xfrm>
            <a:custGeom>
              <a:avLst/>
              <a:gdLst/>
              <a:ahLst/>
              <a:cxnLst/>
              <a:rect l="0" t="0" r="0" b="0"/>
              <a:pathLst>
                <a:path w="31201" h="379027">
                  <a:moveTo>
                    <a:pt x="20672" y="0"/>
                  </a:moveTo>
                  <a:lnTo>
                    <a:pt x="6200" y="34792"/>
                  </a:lnTo>
                  <a:lnTo>
                    <a:pt x="1566" y="82579"/>
                  </a:lnTo>
                  <a:lnTo>
                    <a:pt x="481" y="124829"/>
                  </a:lnTo>
                  <a:lnTo>
                    <a:pt x="0" y="170903"/>
                  </a:lnTo>
                  <a:lnTo>
                    <a:pt x="2848" y="230403"/>
                  </a:lnTo>
                  <a:lnTo>
                    <a:pt x="11101" y="279617"/>
                  </a:lnTo>
                  <a:lnTo>
                    <a:pt x="24370" y="342362"/>
                  </a:lnTo>
                  <a:lnTo>
                    <a:pt x="3120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959544" y="1147663"/>
              <a:ext cx="273742" cy="10472"/>
            </a:xfrm>
            <a:custGeom>
              <a:avLst/>
              <a:gdLst/>
              <a:ahLst/>
              <a:cxnLst/>
              <a:rect l="0" t="0" r="0" b="0"/>
              <a:pathLst>
                <a:path w="273742" h="10472">
                  <a:moveTo>
                    <a:pt x="273741" y="10471"/>
                  </a:moveTo>
                  <a:lnTo>
                    <a:pt x="224809" y="2138"/>
                  </a:lnTo>
                  <a:lnTo>
                    <a:pt x="176964" y="593"/>
                  </a:lnTo>
                  <a:lnTo>
                    <a:pt x="125743" y="136"/>
                  </a:lnTo>
                  <a:lnTo>
                    <a:pt x="76642" y="0"/>
                  </a:lnTo>
                  <a:lnTo>
                    <a:pt x="15812" y="7186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19661" y="1166510"/>
              <a:ext cx="171552" cy="167700"/>
            </a:xfrm>
            <a:custGeom>
              <a:avLst/>
              <a:gdLst/>
              <a:ahLst/>
              <a:cxnLst/>
              <a:rect l="0" t="0" r="0" b="0"/>
              <a:pathLst>
                <a:path w="171552" h="167700">
                  <a:moveTo>
                    <a:pt x="13624" y="86381"/>
                  </a:moveTo>
                  <a:lnTo>
                    <a:pt x="56316" y="83261"/>
                  </a:lnTo>
                  <a:lnTo>
                    <a:pt x="107286" y="67253"/>
                  </a:lnTo>
                  <a:lnTo>
                    <a:pt x="123881" y="56042"/>
                  </a:lnTo>
                  <a:lnTo>
                    <a:pt x="128073" y="47438"/>
                  </a:lnTo>
                  <a:lnTo>
                    <a:pt x="129611" y="25399"/>
                  </a:lnTo>
                  <a:lnTo>
                    <a:pt x="124873" y="16480"/>
                  </a:lnTo>
                  <a:lnTo>
                    <a:pt x="107132" y="3451"/>
                  </a:lnTo>
                  <a:lnTo>
                    <a:pt x="86768" y="0"/>
                  </a:lnTo>
                  <a:lnTo>
                    <a:pt x="45100" y="7317"/>
                  </a:lnTo>
                  <a:lnTo>
                    <a:pt x="19181" y="22270"/>
                  </a:lnTo>
                  <a:lnTo>
                    <a:pt x="7125" y="38000"/>
                  </a:lnTo>
                  <a:lnTo>
                    <a:pt x="2272" y="47108"/>
                  </a:lnTo>
                  <a:lnTo>
                    <a:pt x="0" y="69706"/>
                  </a:lnTo>
                  <a:lnTo>
                    <a:pt x="4059" y="94178"/>
                  </a:lnTo>
                  <a:lnTo>
                    <a:pt x="13662" y="116752"/>
                  </a:lnTo>
                  <a:lnTo>
                    <a:pt x="37812" y="143603"/>
                  </a:lnTo>
                  <a:lnTo>
                    <a:pt x="72784" y="160787"/>
                  </a:lnTo>
                  <a:lnTo>
                    <a:pt x="118371" y="167699"/>
                  </a:lnTo>
                  <a:lnTo>
                    <a:pt x="171551" y="160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85970" y="1125741"/>
              <a:ext cx="219753" cy="410763"/>
            </a:xfrm>
            <a:custGeom>
              <a:avLst/>
              <a:gdLst/>
              <a:ahLst/>
              <a:cxnLst/>
              <a:rect l="0" t="0" r="0" b="0"/>
              <a:pathLst>
                <a:path w="219753" h="410763">
                  <a:moveTo>
                    <a:pt x="0" y="137678"/>
                  </a:moveTo>
                  <a:lnTo>
                    <a:pt x="17958" y="201128"/>
                  </a:lnTo>
                  <a:lnTo>
                    <a:pt x="28197" y="248635"/>
                  </a:lnTo>
                  <a:lnTo>
                    <a:pt x="42138" y="310851"/>
                  </a:lnTo>
                  <a:lnTo>
                    <a:pt x="56156" y="363218"/>
                  </a:lnTo>
                  <a:lnTo>
                    <a:pt x="61092" y="404676"/>
                  </a:lnTo>
                  <a:lnTo>
                    <a:pt x="60616" y="410433"/>
                  </a:lnTo>
                  <a:lnTo>
                    <a:pt x="59127" y="410762"/>
                  </a:lnTo>
                  <a:lnTo>
                    <a:pt x="54354" y="400599"/>
                  </a:lnTo>
                  <a:lnTo>
                    <a:pt x="38367" y="337262"/>
                  </a:lnTo>
                  <a:lnTo>
                    <a:pt x="28005" y="287411"/>
                  </a:lnTo>
                  <a:lnTo>
                    <a:pt x="17526" y="235596"/>
                  </a:lnTo>
                  <a:lnTo>
                    <a:pt x="12601" y="183199"/>
                  </a:lnTo>
                  <a:lnTo>
                    <a:pt x="10937" y="121497"/>
                  </a:lnTo>
                  <a:lnTo>
                    <a:pt x="13729" y="67368"/>
                  </a:lnTo>
                  <a:lnTo>
                    <a:pt x="16171" y="55710"/>
                  </a:lnTo>
                  <a:lnTo>
                    <a:pt x="28244" y="36517"/>
                  </a:lnTo>
                  <a:lnTo>
                    <a:pt x="57891" y="12558"/>
                  </a:lnTo>
                  <a:lnTo>
                    <a:pt x="70179" y="5132"/>
                  </a:lnTo>
                  <a:lnTo>
                    <a:pt x="96311" y="0"/>
                  </a:lnTo>
                  <a:lnTo>
                    <a:pt x="145626" y="6237"/>
                  </a:lnTo>
                  <a:lnTo>
                    <a:pt x="178459" y="21004"/>
                  </a:lnTo>
                  <a:lnTo>
                    <a:pt x="210414" y="45786"/>
                  </a:lnTo>
                  <a:lnTo>
                    <a:pt x="216315" y="56530"/>
                  </a:lnTo>
                  <a:lnTo>
                    <a:pt x="219752" y="80945"/>
                  </a:lnTo>
                  <a:lnTo>
                    <a:pt x="215109" y="115409"/>
                  </a:lnTo>
                  <a:lnTo>
                    <a:pt x="200736" y="142258"/>
                  </a:lnTo>
                  <a:lnTo>
                    <a:pt x="192315" y="147751"/>
                  </a:lnTo>
                  <a:lnTo>
                    <a:pt x="137470" y="162878"/>
                  </a:lnTo>
                  <a:lnTo>
                    <a:pt x="74337" y="166833"/>
                  </a:lnTo>
                  <a:lnTo>
                    <a:pt x="31585" y="158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042735" y="2063585"/>
            <a:ext cx="2487767" cy="656743"/>
            <a:chOff x="3042735" y="2063585"/>
            <a:chExt cx="2487767" cy="656743"/>
          </a:xfrm>
        </p:grpSpPr>
        <p:sp>
          <p:nvSpPr>
            <p:cNvPr id="25" name="Freeform 24"/>
            <p:cNvSpPr/>
            <p:nvPr/>
          </p:nvSpPr>
          <p:spPr>
            <a:xfrm>
              <a:off x="3200663" y="230574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6403" y="58616"/>
                  </a:lnTo>
                  <a:lnTo>
                    <a:pt x="1897" y="110174"/>
                  </a:lnTo>
                  <a:lnTo>
                    <a:pt x="6151" y="164315"/>
                  </a:lnTo>
                  <a:lnTo>
                    <a:pt x="2428" y="22309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53264" y="2189927"/>
              <a:ext cx="368498" cy="136872"/>
            </a:xfrm>
            <a:custGeom>
              <a:avLst/>
              <a:gdLst/>
              <a:ahLst/>
              <a:cxnLst/>
              <a:rect l="0" t="0" r="0" b="0"/>
              <a:pathLst>
                <a:path w="368498" h="136872">
                  <a:moveTo>
                    <a:pt x="368497" y="0"/>
                  </a:moveTo>
                  <a:lnTo>
                    <a:pt x="311233" y="14572"/>
                  </a:lnTo>
                  <a:lnTo>
                    <a:pt x="255930" y="33814"/>
                  </a:lnTo>
                  <a:lnTo>
                    <a:pt x="200469" y="52474"/>
                  </a:lnTo>
                  <a:lnTo>
                    <a:pt x="147455" y="71338"/>
                  </a:lnTo>
                  <a:lnTo>
                    <a:pt x="84233" y="100798"/>
                  </a:lnTo>
                  <a:lnTo>
                    <a:pt x="25997" y="12478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42735" y="2463668"/>
              <a:ext cx="347442" cy="157928"/>
            </a:xfrm>
            <a:custGeom>
              <a:avLst/>
              <a:gdLst/>
              <a:ahLst/>
              <a:cxnLst/>
              <a:rect l="0" t="0" r="0" b="0"/>
              <a:pathLst>
                <a:path w="347442" h="157928">
                  <a:moveTo>
                    <a:pt x="347441" y="0"/>
                  </a:moveTo>
                  <a:lnTo>
                    <a:pt x="288824" y="20243"/>
                  </a:lnTo>
                  <a:lnTo>
                    <a:pt x="228584" y="46156"/>
                  </a:lnTo>
                  <a:lnTo>
                    <a:pt x="177344" y="73805"/>
                  </a:lnTo>
                  <a:lnTo>
                    <a:pt x="114645" y="108808"/>
                  </a:lnTo>
                  <a:lnTo>
                    <a:pt x="54145" y="13375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23907" y="2332672"/>
              <a:ext cx="334767" cy="172415"/>
            </a:xfrm>
            <a:custGeom>
              <a:avLst/>
              <a:gdLst/>
              <a:ahLst/>
              <a:cxnLst/>
              <a:rect l="0" t="0" r="0" b="0"/>
              <a:pathLst>
                <a:path w="334767" h="172415">
                  <a:moveTo>
                    <a:pt x="8383" y="109939"/>
                  </a:moveTo>
                  <a:lnTo>
                    <a:pt x="8383" y="168556"/>
                  </a:lnTo>
                  <a:lnTo>
                    <a:pt x="7213" y="172414"/>
                  </a:lnTo>
                  <a:lnTo>
                    <a:pt x="5263" y="170306"/>
                  </a:lnTo>
                  <a:lnTo>
                    <a:pt x="1147" y="155486"/>
                  </a:lnTo>
                  <a:lnTo>
                    <a:pt x="0" y="122005"/>
                  </a:lnTo>
                  <a:lnTo>
                    <a:pt x="7719" y="89338"/>
                  </a:lnTo>
                  <a:lnTo>
                    <a:pt x="18226" y="68027"/>
                  </a:lnTo>
                  <a:lnTo>
                    <a:pt x="33815" y="53097"/>
                  </a:lnTo>
                  <a:lnTo>
                    <a:pt x="42885" y="47478"/>
                  </a:lnTo>
                  <a:lnTo>
                    <a:pt x="62322" y="44354"/>
                  </a:lnTo>
                  <a:lnTo>
                    <a:pt x="72418" y="45159"/>
                  </a:lnTo>
                  <a:lnTo>
                    <a:pt x="89875" y="52292"/>
                  </a:lnTo>
                  <a:lnTo>
                    <a:pt x="97806" y="57470"/>
                  </a:lnTo>
                  <a:lnTo>
                    <a:pt x="109738" y="72581"/>
                  </a:lnTo>
                  <a:lnTo>
                    <a:pt x="126929" y="110878"/>
                  </a:lnTo>
                  <a:lnTo>
                    <a:pt x="132415" y="147392"/>
                  </a:lnTo>
                  <a:lnTo>
                    <a:pt x="134355" y="151285"/>
                  </a:lnTo>
                  <a:lnTo>
                    <a:pt x="136818" y="149202"/>
                  </a:lnTo>
                  <a:lnTo>
                    <a:pt x="143844" y="136748"/>
                  </a:lnTo>
                  <a:lnTo>
                    <a:pt x="154766" y="123414"/>
                  </a:lnTo>
                  <a:lnTo>
                    <a:pt x="179657" y="108342"/>
                  </a:lnTo>
                  <a:lnTo>
                    <a:pt x="240257" y="85541"/>
                  </a:lnTo>
                  <a:lnTo>
                    <a:pt x="303203" y="64330"/>
                  </a:lnTo>
                  <a:lnTo>
                    <a:pt x="318008" y="51064"/>
                  </a:lnTo>
                  <a:lnTo>
                    <a:pt x="323594" y="42613"/>
                  </a:lnTo>
                  <a:lnTo>
                    <a:pt x="324979" y="33470"/>
                  </a:lnTo>
                  <a:lnTo>
                    <a:pt x="320278" y="13951"/>
                  </a:lnTo>
                  <a:lnTo>
                    <a:pt x="313409" y="7343"/>
                  </a:lnTo>
                  <a:lnTo>
                    <a:pt x="293299" y="0"/>
                  </a:lnTo>
                  <a:lnTo>
                    <a:pt x="261258" y="1455"/>
                  </a:lnTo>
                  <a:lnTo>
                    <a:pt x="229538" y="14885"/>
                  </a:lnTo>
                  <a:lnTo>
                    <a:pt x="214688" y="30258"/>
                  </a:lnTo>
                  <a:lnTo>
                    <a:pt x="209091" y="39271"/>
                  </a:lnTo>
                  <a:lnTo>
                    <a:pt x="205991" y="58644"/>
                  </a:lnTo>
                  <a:lnTo>
                    <a:pt x="213532" y="99677"/>
                  </a:lnTo>
                  <a:lnTo>
                    <a:pt x="228525" y="125486"/>
                  </a:lnTo>
                  <a:lnTo>
                    <a:pt x="244264" y="137515"/>
                  </a:lnTo>
                  <a:lnTo>
                    <a:pt x="253375" y="142361"/>
                  </a:lnTo>
                  <a:lnTo>
                    <a:pt x="272856" y="144626"/>
                  </a:lnTo>
                  <a:lnTo>
                    <a:pt x="334766" y="130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10806" y="2324764"/>
              <a:ext cx="274252" cy="395564"/>
            </a:xfrm>
            <a:custGeom>
              <a:avLst/>
              <a:gdLst/>
              <a:ahLst/>
              <a:cxnLst/>
              <a:rect l="0" t="0" r="0" b="0"/>
              <a:pathLst>
                <a:path w="274252" h="395564">
                  <a:moveTo>
                    <a:pt x="105795" y="75733"/>
                  </a:moveTo>
                  <a:lnTo>
                    <a:pt x="111384" y="58965"/>
                  </a:lnTo>
                  <a:lnTo>
                    <a:pt x="109271" y="26181"/>
                  </a:lnTo>
                  <a:lnTo>
                    <a:pt x="104603" y="16962"/>
                  </a:lnTo>
                  <a:lnTo>
                    <a:pt x="90057" y="3599"/>
                  </a:lnTo>
                  <a:lnTo>
                    <a:pt x="68775" y="0"/>
                  </a:lnTo>
                  <a:lnTo>
                    <a:pt x="46058" y="3469"/>
                  </a:lnTo>
                  <a:lnTo>
                    <a:pt x="28162" y="12810"/>
                  </a:lnTo>
                  <a:lnTo>
                    <a:pt x="4933" y="36812"/>
                  </a:lnTo>
                  <a:lnTo>
                    <a:pt x="1119" y="46276"/>
                  </a:lnTo>
                  <a:lnTo>
                    <a:pt x="0" y="66151"/>
                  </a:lnTo>
                  <a:lnTo>
                    <a:pt x="6523" y="83562"/>
                  </a:lnTo>
                  <a:lnTo>
                    <a:pt x="11537" y="91481"/>
                  </a:lnTo>
                  <a:lnTo>
                    <a:pt x="19560" y="96760"/>
                  </a:lnTo>
                  <a:lnTo>
                    <a:pt x="40952" y="102626"/>
                  </a:lnTo>
                  <a:lnTo>
                    <a:pt x="62937" y="98994"/>
                  </a:lnTo>
                  <a:lnTo>
                    <a:pt x="91927" y="83795"/>
                  </a:lnTo>
                  <a:lnTo>
                    <a:pt x="100059" y="77598"/>
                  </a:lnTo>
                  <a:lnTo>
                    <a:pt x="106650" y="76976"/>
                  </a:lnTo>
                  <a:lnTo>
                    <a:pt x="112214" y="80071"/>
                  </a:lnTo>
                  <a:lnTo>
                    <a:pt x="117093" y="85644"/>
                  </a:lnTo>
                  <a:lnTo>
                    <a:pt x="122515" y="107434"/>
                  </a:lnTo>
                  <a:lnTo>
                    <a:pt x="125995" y="169083"/>
                  </a:lnTo>
                  <a:lnTo>
                    <a:pt x="133918" y="224284"/>
                  </a:lnTo>
                  <a:lnTo>
                    <a:pt x="137524" y="275726"/>
                  </a:lnTo>
                  <a:lnTo>
                    <a:pt x="145511" y="332567"/>
                  </a:lnTo>
                  <a:lnTo>
                    <a:pt x="152489" y="394041"/>
                  </a:lnTo>
                  <a:lnTo>
                    <a:pt x="149792" y="395563"/>
                  </a:lnTo>
                  <a:lnTo>
                    <a:pt x="145655" y="394238"/>
                  </a:lnTo>
                  <a:lnTo>
                    <a:pt x="144066" y="389845"/>
                  </a:lnTo>
                  <a:lnTo>
                    <a:pt x="145421" y="375605"/>
                  </a:lnTo>
                  <a:lnTo>
                    <a:pt x="164228" y="331802"/>
                  </a:lnTo>
                  <a:lnTo>
                    <a:pt x="176999" y="313934"/>
                  </a:lnTo>
                  <a:lnTo>
                    <a:pt x="193593" y="301313"/>
                  </a:lnTo>
                  <a:lnTo>
                    <a:pt x="241966" y="281044"/>
                  </a:lnTo>
                  <a:lnTo>
                    <a:pt x="274251" y="275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35341" y="2305741"/>
              <a:ext cx="152002" cy="191086"/>
            </a:xfrm>
            <a:custGeom>
              <a:avLst/>
              <a:gdLst/>
              <a:ahLst/>
              <a:cxnLst/>
              <a:rect l="0" t="0" r="0" b="0"/>
              <a:pathLst>
                <a:path w="152002" h="191086">
                  <a:moveTo>
                    <a:pt x="18130" y="52642"/>
                  </a:moveTo>
                  <a:lnTo>
                    <a:pt x="6952" y="69410"/>
                  </a:lnTo>
                  <a:lnTo>
                    <a:pt x="0" y="107783"/>
                  </a:lnTo>
                  <a:lnTo>
                    <a:pt x="4613" y="133301"/>
                  </a:lnTo>
                  <a:lnTo>
                    <a:pt x="20364" y="164278"/>
                  </a:lnTo>
                  <a:lnTo>
                    <a:pt x="34331" y="179467"/>
                  </a:lnTo>
                  <a:lnTo>
                    <a:pt x="52237" y="190117"/>
                  </a:lnTo>
                  <a:lnTo>
                    <a:pt x="61925" y="191085"/>
                  </a:lnTo>
                  <a:lnTo>
                    <a:pt x="82048" y="185922"/>
                  </a:lnTo>
                  <a:lnTo>
                    <a:pt x="99570" y="172709"/>
                  </a:lnTo>
                  <a:lnTo>
                    <a:pt x="129883" y="130041"/>
                  </a:lnTo>
                  <a:lnTo>
                    <a:pt x="148826" y="83788"/>
                  </a:lnTo>
                  <a:lnTo>
                    <a:pt x="152001" y="45623"/>
                  </a:lnTo>
                  <a:lnTo>
                    <a:pt x="1444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60915" y="2335880"/>
              <a:ext cx="224226" cy="138812"/>
            </a:xfrm>
            <a:custGeom>
              <a:avLst/>
              <a:gdLst/>
              <a:ahLst/>
              <a:cxnLst/>
              <a:rect l="0" t="0" r="0" b="0"/>
              <a:pathLst>
                <a:path w="224226" h="138812">
                  <a:moveTo>
                    <a:pt x="108411" y="106731"/>
                  </a:moveTo>
                  <a:lnTo>
                    <a:pt x="114477" y="73109"/>
                  </a:lnTo>
                  <a:lnTo>
                    <a:pt x="111887" y="48114"/>
                  </a:lnTo>
                  <a:lnTo>
                    <a:pt x="103717" y="27647"/>
                  </a:lnTo>
                  <a:lnTo>
                    <a:pt x="98263" y="18913"/>
                  </a:lnTo>
                  <a:lnTo>
                    <a:pt x="82843" y="6090"/>
                  </a:lnTo>
                  <a:lnTo>
                    <a:pt x="73819" y="1032"/>
                  </a:lnTo>
                  <a:lnTo>
                    <a:pt x="64293" y="0"/>
                  </a:lnTo>
                  <a:lnTo>
                    <a:pt x="44349" y="5093"/>
                  </a:lnTo>
                  <a:lnTo>
                    <a:pt x="18980" y="21114"/>
                  </a:lnTo>
                  <a:lnTo>
                    <a:pt x="7053" y="37093"/>
                  </a:lnTo>
                  <a:lnTo>
                    <a:pt x="2234" y="46268"/>
                  </a:lnTo>
                  <a:lnTo>
                    <a:pt x="0" y="68940"/>
                  </a:lnTo>
                  <a:lnTo>
                    <a:pt x="8098" y="116034"/>
                  </a:lnTo>
                  <a:lnTo>
                    <a:pt x="14629" y="124631"/>
                  </a:lnTo>
                  <a:lnTo>
                    <a:pt x="34365" y="137303"/>
                  </a:lnTo>
                  <a:lnTo>
                    <a:pt x="45009" y="138811"/>
                  </a:lnTo>
                  <a:lnTo>
                    <a:pt x="66194" y="134247"/>
                  </a:lnTo>
                  <a:lnTo>
                    <a:pt x="97852" y="112934"/>
                  </a:lnTo>
                  <a:lnTo>
                    <a:pt x="123870" y="84392"/>
                  </a:lnTo>
                  <a:lnTo>
                    <a:pt x="130415" y="82480"/>
                  </a:lnTo>
                  <a:lnTo>
                    <a:pt x="135949" y="85884"/>
                  </a:lnTo>
                  <a:lnTo>
                    <a:pt x="158824" y="113791"/>
                  </a:lnTo>
                  <a:lnTo>
                    <a:pt x="190159" y="129230"/>
                  </a:lnTo>
                  <a:lnTo>
                    <a:pt x="224225" y="138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00131" y="2063585"/>
              <a:ext cx="48181" cy="368498"/>
            </a:xfrm>
            <a:custGeom>
              <a:avLst/>
              <a:gdLst/>
              <a:ahLst/>
              <a:cxnLst/>
              <a:rect l="0" t="0" r="0" b="0"/>
              <a:pathLst>
                <a:path w="48181" h="368498">
                  <a:moveTo>
                    <a:pt x="6066" y="0"/>
                  </a:moveTo>
                  <a:lnTo>
                    <a:pt x="0" y="35962"/>
                  </a:lnTo>
                  <a:lnTo>
                    <a:pt x="3748" y="86305"/>
                  </a:lnTo>
                  <a:lnTo>
                    <a:pt x="5607" y="146423"/>
                  </a:lnTo>
                  <a:lnTo>
                    <a:pt x="11564" y="197769"/>
                  </a:lnTo>
                  <a:lnTo>
                    <a:pt x="19051" y="260718"/>
                  </a:lnTo>
                  <a:lnTo>
                    <a:pt x="34465" y="322762"/>
                  </a:lnTo>
                  <a:lnTo>
                    <a:pt x="4818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53596" y="2347854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74653" y="2200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32580" y="210569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2998" y="183644"/>
                  </a:lnTo>
                  <a:lnTo>
                    <a:pt x="25054" y="23605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69409" y="226362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5006" y="16789"/>
                  </a:lnTo>
                  <a:lnTo>
                    <a:pt x="4691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01036" y="2326798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3120" y="42691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11565" y="223204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27378" y="2242191"/>
              <a:ext cx="126388" cy="181752"/>
            </a:xfrm>
            <a:custGeom>
              <a:avLst/>
              <a:gdLst/>
              <a:ahLst/>
              <a:cxnLst/>
              <a:rect l="0" t="0" r="0" b="0"/>
              <a:pathLst>
                <a:path w="126388" h="181752">
                  <a:moveTo>
                    <a:pt x="0" y="84607"/>
                  </a:moveTo>
                  <a:lnTo>
                    <a:pt x="58617" y="84607"/>
                  </a:lnTo>
                  <a:lnTo>
                    <a:pt x="93407" y="73428"/>
                  </a:lnTo>
                  <a:lnTo>
                    <a:pt x="120353" y="55298"/>
                  </a:lnTo>
                  <a:lnTo>
                    <a:pt x="124689" y="47520"/>
                  </a:lnTo>
                  <a:lnTo>
                    <a:pt x="126387" y="29519"/>
                  </a:lnTo>
                  <a:lnTo>
                    <a:pt x="122862" y="20975"/>
                  </a:lnTo>
                  <a:lnTo>
                    <a:pt x="109588" y="5243"/>
                  </a:lnTo>
                  <a:lnTo>
                    <a:pt x="101134" y="1282"/>
                  </a:lnTo>
                  <a:lnTo>
                    <a:pt x="82383" y="0"/>
                  </a:lnTo>
                  <a:lnTo>
                    <a:pt x="52096" y="5856"/>
                  </a:lnTo>
                  <a:lnTo>
                    <a:pt x="34462" y="18021"/>
                  </a:lnTo>
                  <a:lnTo>
                    <a:pt x="19996" y="35126"/>
                  </a:lnTo>
                  <a:lnTo>
                    <a:pt x="9667" y="54426"/>
                  </a:lnTo>
                  <a:lnTo>
                    <a:pt x="2864" y="90612"/>
                  </a:lnTo>
                  <a:lnTo>
                    <a:pt x="6438" y="125380"/>
                  </a:lnTo>
                  <a:lnTo>
                    <a:pt x="20495" y="157909"/>
                  </a:lnTo>
                  <a:lnTo>
                    <a:pt x="36015" y="172947"/>
                  </a:lnTo>
                  <a:lnTo>
                    <a:pt x="45067" y="178595"/>
                  </a:lnTo>
                  <a:lnTo>
                    <a:pt x="67603" y="181751"/>
                  </a:lnTo>
                  <a:lnTo>
                    <a:pt x="105285" y="179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59005" y="2189927"/>
              <a:ext cx="171497" cy="284271"/>
            </a:xfrm>
            <a:custGeom>
              <a:avLst/>
              <a:gdLst/>
              <a:ahLst/>
              <a:cxnLst/>
              <a:rect l="0" t="0" r="0" b="0"/>
              <a:pathLst>
                <a:path w="171497" h="284271">
                  <a:moveTo>
                    <a:pt x="126342" y="0"/>
                  </a:moveTo>
                  <a:lnTo>
                    <a:pt x="66401" y="19128"/>
                  </a:lnTo>
                  <a:lnTo>
                    <a:pt x="25454" y="49803"/>
                  </a:lnTo>
                  <a:lnTo>
                    <a:pt x="9361" y="75978"/>
                  </a:lnTo>
                  <a:lnTo>
                    <a:pt x="7280" y="95769"/>
                  </a:lnTo>
                  <a:lnTo>
                    <a:pt x="8363" y="105960"/>
                  </a:lnTo>
                  <a:lnTo>
                    <a:pt x="12594" y="113924"/>
                  </a:lnTo>
                  <a:lnTo>
                    <a:pt x="26655" y="125892"/>
                  </a:lnTo>
                  <a:lnTo>
                    <a:pt x="77556" y="146878"/>
                  </a:lnTo>
                  <a:lnTo>
                    <a:pt x="125024" y="161334"/>
                  </a:lnTo>
                  <a:lnTo>
                    <a:pt x="143694" y="174649"/>
                  </a:lnTo>
                  <a:lnTo>
                    <a:pt x="158620" y="192266"/>
                  </a:lnTo>
                  <a:lnTo>
                    <a:pt x="169154" y="211793"/>
                  </a:lnTo>
                  <a:lnTo>
                    <a:pt x="171496" y="232171"/>
                  </a:lnTo>
                  <a:lnTo>
                    <a:pt x="170483" y="242518"/>
                  </a:lnTo>
                  <a:lnTo>
                    <a:pt x="166298" y="250586"/>
                  </a:lnTo>
                  <a:lnTo>
                    <a:pt x="152289" y="262670"/>
                  </a:lnTo>
                  <a:lnTo>
                    <a:pt x="131245" y="268820"/>
                  </a:lnTo>
                  <a:lnTo>
                    <a:pt x="74018" y="278358"/>
                  </a:lnTo>
                  <a:lnTo>
                    <a:pt x="12982" y="28349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244253" y="242155"/>
            <a:ext cx="4041261" cy="610828"/>
            <a:chOff x="2244253" y="242155"/>
            <a:chExt cx="4041261" cy="610828"/>
          </a:xfrm>
        </p:grpSpPr>
        <p:sp>
          <p:nvSpPr>
            <p:cNvPr id="2" name="Freeform 1"/>
            <p:cNvSpPr/>
            <p:nvPr/>
          </p:nvSpPr>
          <p:spPr>
            <a:xfrm>
              <a:off x="2632124" y="242155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2724" y="48931"/>
                  </a:lnTo>
                  <a:lnTo>
                    <a:pt x="5373" y="102472"/>
                  </a:lnTo>
                  <a:lnTo>
                    <a:pt x="1592" y="152805"/>
                  </a:lnTo>
                  <a:lnTo>
                    <a:pt x="708" y="195035"/>
                  </a:lnTo>
                  <a:lnTo>
                    <a:pt x="3329" y="252370"/>
                  </a:lnTo>
                  <a:lnTo>
                    <a:pt x="6159" y="280621"/>
                  </a:lnTo>
                  <a:lnTo>
                    <a:pt x="1563" y="336884"/>
                  </a:lnTo>
                  <a:lnTo>
                    <a:pt x="463" y="385257"/>
                  </a:lnTo>
                  <a:lnTo>
                    <a:pt x="5681" y="447717"/>
                  </a:lnTo>
                  <a:lnTo>
                    <a:pt x="2335" y="50598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44253" y="368497"/>
              <a:ext cx="377343" cy="250130"/>
            </a:xfrm>
            <a:custGeom>
              <a:avLst/>
              <a:gdLst/>
              <a:ahLst/>
              <a:cxnLst/>
              <a:rect l="0" t="0" r="0" b="0"/>
              <a:pathLst>
                <a:path w="377343" h="250130">
                  <a:moveTo>
                    <a:pt x="377342" y="126342"/>
                  </a:moveTo>
                  <a:lnTo>
                    <a:pt x="318726" y="150061"/>
                  </a:lnTo>
                  <a:lnTo>
                    <a:pt x="265721" y="172015"/>
                  </a:lnTo>
                  <a:lnTo>
                    <a:pt x="203849" y="198156"/>
                  </a:lnTo>
                  <a:lnTo>
                    <a:pt x="154989" y="217693"/>
                  </a:lnTo>
                  <a:lnTo>
                    <a:pt x="94558" y="239750"/>
                  </a:lnTo>
                  <a:lnTo>
                    <a:pt x="31625" y="250129"/>
                  </a:lnTo>
                  <a:lnTo>
                    <a:pt x="19353" y="247471"/>
                  </a:lnTo>
                  <a:lnTo>
                    <a:pt x="10001" y="242190"/>
                  </a:lnTo>
                  <a:lnTo>
                    <a:pt x="2597" y="235159"/>
                  </a:lnTo>
                  <a:lnTo>
                    <a:pt x="0" y="226963"/>
                  </a:lnTo>
                  <a:lnTo>
                    <a:pt x="12807" y="172781"/>
                  </a:lnTo>
                  <a:lnTo>
                    <a:pt x="48105" y="114730"/>
                  </a:lnTo>
                  <a:lnTo>
                    <a:pt x="96621" y="51603"/>
                  </a:lnTo>
                  <a:lnTo>
                    <a:pt x="118427" y="16562"/>
                  </a:lnTo>
                  <a:lnTo>
                    <a:pt x="1246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52483" y="452725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1" y="105336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515896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231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00746" y="263658"/>
              <a:ext cx="360248" cy="504923"/>
            </a:xfrm>
            <a:custGeom>
              <a:avLst/>
              <a:gdLst/>
              <a:ahLst/>
              <a:cxnLst/>
              <a:rect l="0" t="0" r="0" b="0"/>
              <a:pathLst>
                <a:path w="360248" h="504923">
                  <a:moveTo>
                    <a:pt x="0" y="41668"/>
                  </a:moveTo>
                  <a:lnTo>
                    <a:pt x="55044" y="24879"/>
                  </a:lnTo>
                  <a:lnTo>
                    <a:pt x="109572" y="18335"/>
                  </a:lnTo>
                  <a:lnTo>
                    <a:pt x="170732" y="11713"/>
                  </a:lnTo>
                  <a:lnTo>
                    <a:pt x="219303" y="10565"/>
                  </a:lnTo>
                  <a:lnTo>
                    <a:pt x="279712" y="2942"/>
                  </a:lnTo>
                  <a:lnTo>
                    <a:pt x="336705" y="223"/>
                  </a:lnTo>
                  <a:lnTo>
                    <a:pt x="350812" y="0"/>
                  </a:lnTo>
                  <a:lnTo>
                    <a:pt x="357877" y="3361"/>
                  </a:lnTo>
                  <a:lnTo>
                    <a:pt x="360247" y="9111"/>
                  </a:lnTo>
                  <a:lnTo>
                    <a:pt x="356642" y="24858"/>
                  </a:lnTo>
                  <a:lnTo>
                    <a:pt x="328793" y="79402"/>
                  </a:lnTo>
                  <a:lnTo>
                    <a:pt x="294364" y="132266"/>
                  </a:lnTo>
                  <a:lnTo>
                    <a:pt x="260700" y="183956"/>
                  </a:lnTo>
                  <a:lnTo>
                    <a:pt x="231780" y="238620"/>
                  </a:lnTo>
                  <a:lnTo>
                    <a:pt x="211052" y="293945"/>
                  </a:lnTo>
                  <a:lnTo>
                    <a:pt x="191038" y="347564"/>
                  </a:lnTo>
                  <a:lnTo>
                    <a:pt x="158488" y="404905"/>
                  </a:lnTo>
                  <a:lnTo>
                    <a:pt x="134359" y="462115"/>
                  </a:lnTo>
                  <a:lnTo>
                    <a:pt x="105285" y="504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19482" y="628353"/>
              <a:ext cx="344560" cy="224630"/>
            </a:xfrm>
            <a:custGeom>
              <a:avLst/>
              <a:gdLst/>
              <a:ahLst/>
              <a:cxnLst/>
              <a:rect l="0" t="0" r="0" b="0"/>
              <a:pathLst>
                <a:path w="344560" h="224630">
                  <a:moveTo>
                    <a:pt x="228746" y="77056"/>
                  </a:moveTo>
                  <a:lnTo>
                    <a:pt x="219170" y="53009"/>
                  </a:lnTo>
                  <a:lnTo>
                    <a:pt x="201212" y="31586"/>
                  </a:lnTo>
                  <a:lnTo>
                    <a:pt x="173014" y="11591"/>
                  </a:lnTo>
                  <a:lnTo>
                    <a:pt x="148604" y="1947"/>
                  </a:lnTo>
                  <a:lnTo>
                    <a:pt x="125277" y="0"/>
                  </a:lnTo>
                  <a:lnTo>
                    <a:pt x="81705" y="8283"/>
                  </a:lnTo>
                  <a:lnTo>
                    <a:pt x="49867" y="23403"/>
                  </a:lnTo>
                  <a:lnTo>
                    <a:pt x="23797" y="48291"/>
                  </a:lnTo>
                  <a:lnTo>
                    <a:pt x="6843" y="83481"/>
                  </a:lnTo>
                  <a:lnTo>
                    <a:pt x="0" y="123543"/>
                  </a:lnTo>
                  <a:lnTo>
                    <a:pt x="6093" y="170597"/>
                  </a:lnTo>
                  <a:lnTo>
                    <a:pt x="12026" y="192329"/>
                  </a:lnTo>
                  <a:lnTo>
                    <a:pt x="27921" y="210567"/>
                  </a:lnTo>
                  <a:lnTo>
                    <a:pt x="38710" y="218705"/>
                  </a:lnTo>
                  <a:lnTo>
                    <a:pt x="66297" y="224629"/>
                  </a:lnTo>
                  <a:lnTo>
                    <a:pt x="96885" y="222193"/>
                  </a:lnTo>
                  <a:lnTo>
                    <a:pt x="126077" y="213311"/>
                  </a:lnTo>
                  <a:lnTo>
                    <a:pt x="148410" y="198445"/>
                  </a:lnTo>
                  <a:lnTo>
                    <a:pt x="188097" y="157339"/>
                  </a:lnTo>
                  <a:lnTo>
                    <a:pt x="210467" y="108122"/>
                  </a:lnTo>
                  <a:lnTo>
                    <a:pt x="214220" y="104786"/>
                  </a:lnTo>
                  <a:lnTo>
                    <a:pt x="217892" y="106071"/>
                  </a:lnTo>
                  <a:lnTo>
                    <a:pt x="263008" y="165842"/>
                  </a:lnTo>
                  <a:lnTo>
                    <a:pt x="287121" y="188631"/>
                  </a:lnTo>
                  <a:lnTo>
                    <a:pt x="308112" y="196835"/>
                  </a:lnTo>
                  <a:lnTo>
                    <a:pt x="344559" y="203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32538" y="315854"/>
              <a:ext cx="297142" cy="242157"/>
            </a:xfrm>
            <a:custGeom>
              <a:avLst/>
              <a:gdLst/>
              <a:ahLst/>
              <a:cxnLst/>
              <a:rect l="0" t="0" r="0" b="0"/>
              <a:pathLst>
                <a:path w="297142" h="242157">
                  <a:moveTo>
                    <a:pt x="0" y="0"/>
                  </a:moveTo>
                  <a:lnTo>
                    <a:pt x="9576" y="24047"/>
                  </a:lnTo>
                  <a:lnTo>
                    <a:pt x="20244" y="38374"/>
                  </a:lnTo>
                  <a:lnTo>
                    <a:pt x="80142" y="71634"/>
                  </a:lnTo>
                  <a:lnTo>
                    <a:pt x="133941" y="105787"/>
                  </a:lnTo>
                  <a:lnTo>
                    <a:pt x="189628" y="133157"/>
                  </a:lnTo>
                  <a:lnTo>
                    <a:pt x="245688" y="155765"/>
                  </a:lnTo>
                  <a:lnTo>
                    <a:pt x="287786" y="170285"/>
                  </a:lnTo>
                  <a:lnTo>
                    <a:pt x="294803" y="175525"/>
                  </a:lnTo>
                  <a:lnTo>
                    <a:pt x="297141" y="181357"/>
                  </a:lnTo>
                  <a:lnTo>
                    <a:pt x="296360" y="187586"/>
                  </a:lnTo>
                  <a:lnTo>
                    <a:pt x="289990" y="192908"/>
                  </a:lnTo>
                  <a:lnTo>
                    <a:pt x="254249" y="204817"/>
                  </a:lnTo>
                  <a:lnTo>
                    <a:pt x="191337" y="215402"/>
                  </a:lnTo>
                  <a:lnTo>
                    <a:pt x="139354" y="228379"/>
                  </a:lnTo>
                  <a:lnTo>
                    <a:pt x="84026" y="239088"/>
                  </a:lnTo>
                  <a:lnTo>
                    <a:pt x="42115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90425" y="642238"/>
              <a:ext cx="379026" cy="10529"/>
            </a:xfrm>
            <a:custGeom>
              <a:avLst/>
              <a:gdLst/>
              <a:ahLst/>
              <a:cxnLst/>
              <a:rect l="0" t="0" r="0" b="0"/>
              <a:pathLst>
                <a:path w="379026" h="10529">
                  <a:moveTo>
                    <a:pt x="379025" y="0"/>
                  </a:moveTo>
                  <a:lnTo>
                    <a:pt x="324881" y="0"/>
                  </a:lnTo>
                  <a:lnTo>
                    <a:pt x="269934" y="0"/>
                  </a:lnTo>
                  <a:lnTo>
                    <a:pt x="214020" y="6066"/>
                  </a:lnTo>
                  <a:lnTo>
                    <a:pt x="157916" y="4664"/>
                  </a:lnTo>
                  <a:lnTo>
                    <a:pt x="96184" y="9370"/>
                  </a:lnTo>
                  <a:lnTo>
                    <a:pt x="38409" y="103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83588" y="243568"/>
              <a:ext cx="399314" cy="523788"/>
            </a:xfrm>
            <a:custGeom>
              <a:avLst/>
              <a:gdLst/>
              <a:ahLst/>
              <a:cxnLst/>
              <a:rect l="0" t="0" r="0" b="0"/>
              <a:pathLst>
                <a:path w="399314" h="523788">
                  <a:moveTo>
                    <a:pt x="33303" y="40701"/>
                  </a:moveTo>
                  <a:lnTo>
                    <a:pt x="3995" y="70009"/>
                  </a:lnTo>
                  <a:lnTo>
                    <a:pt x="896" y="69599"/>
                  </a:lnTo>
                  <a:lnTo>
                    <a:pt x="0" y="64645"/>
                  </a:lnTo>
                  <a:lnTo>
                    <a:pt x="572" y="56664"/>
                  </a:lnTo>
                  <a:lnTo>
                    <a:pt x="12556" y="28663"/>
                  </a:lnTo>
                  <a:lnTo>
                    <a:pt x="27592" y="14684"/>
                  </a:lnTo>
                  <a:lnTo>
                    <a:pt x="47142" y="5741"/>
                  </a:lnTo>
                  <a:lnTo>
                    <a:pt x="97821" y="0"/>
                  </a:lnTo>
                  <a:lnTo>
                    <a:pt x="135868" y="2125"/>
                  </a:lnTo>
                  <a:lnTo>
                    <a:pt x="180164" y="13324"/>
                  </a:lnTo>
                  <a:lnTo>
                    <a:pt x="198401" y="26194"/>
                  </a:lnTo>
                  <a:lnTo>
                    <a:pt x="229172" y="63052"/>
                  </a:lnTo>
                  <a:lnTo>
                    <a:pt x="232902" y="73149"/>
                  </a:lnTo>
                  <a:lnTo>
                    <a:pt x="233928" y="93727"/>
                  </a:lnTo>
                  <a:lnTo>
                    <a:pt x="227928" y="125043"/>
                  </a:lnTo>
                  <a:lnTo>
                    <a:pt x="213152" y="150959"/>
                  </a:lnTo>
                  <a:lnTo>
                    <a:pt x="193956" y="173456"/>
                  </a:lnTo>
                  <a:lnTo>
                    <a:pt x="143492" y="207058"/>
                  </a:lnTo>
                  <a:lnTo>
                    <a:pt x="122440" y="214073"/>
                  </a:lnTo>
                  <a:lnTo>
                    <a:pt x="110275" y="215944"/>
                  </a:lnTo>
                  <a:lnTo>
                    <a:pt x="103335" y="213682"/>
                  </a:lnTo>
                  <a:lnTo>
                    <a:pt x="99878" y="208664"/>
                  </a:lnTo>
                  <a:lnTo>
                    <a:pt x="98743" y="201809"/>
                  </a:lnTo>
                  <a:lnTo>
                    <a:pt x="102666" y="197239"/>
                  </a:lnTo>
                  <a:lnTo>
                    <a:pt x="119503" y="192162"/>
                  </a:lnTo>
                  <a:lnTo>
                    <a:pt x="175676" y="190072"/>
                  </a:lnTo>
                  <a:lnTo>
                    <a:pt x="233045" y="202831"/>
                  </a:lnTo>
                  <a:lnTo>
                    <a:pt x="296259" y="234277"/>
                  </a:lnTo>
                  <a:lnTo>
                    <a:pt x="358035" y="274480"/>
                  </a:lnTo>
                  <a:lnTo>
                    <a:pt x="379604" y="304551"/>
                  </a:lnTo>
                  <a:lnTo>
                    <a:pt x="393404" y="335688"/>
                  </a:lnTo>
                  <a:lnTo>
                    <a:pt x="399313" y="378319"/>
                  </a:lnTo>
                  <a:lnTo>
                    <a:pt x="395474" y="416816"/>
                  </a:lnTo>
                  <a:lnTo>
                    <a:pt x="381339" y="450450"/>
                  </a:lnTo>
                  <a:lnTo>
                    <a:pt x="356743" y="477053"/>
                  </a:lnTo>
                  <a:lnTo>
                    <a:pt x="306656" y="511056"/>
                  </a:lnTo>
                  <a:lnTo>
                    <a:pt x="284645" y="518809"/>
                  </a:lnTo>
                  <a:lnTo>
                    <a:pt x="232386" y="523787"/>
                  </a:lnTo>
                  <a:lnTo>
                    <a:pt x="206012" y="522128"/>
                  </a:lnTo>
                  <a:lnTo>
                    <a:pt x="149676" y="501221"/>
                  </a:lnTo>
                  <a:lnTo>
                    <a:pt x="134547" y="490651"/>
                  </a:lnTo>
                  <a:lnTo>
                    <a:pt x="117531" y="4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90673" y="291924"/>
              <a:ext cx="494841" cy="469982"/>
            </a:xfrm>
            <a:custGeom>
              <a:avLst/>
              <a:gdLst/>
              <a:ahLst/>
              <a:cxnLst/>
              <a:rect l="0" t="0" r="0" b="0"/>
              <a:pathLst>
                <a:path w="494841" h="469982">
                  <a:moveTo>
                    <a:pt x="0" y="66044"/>
                  </a:moveTo>
                  <a:lnTo>
                    <a:pt x="29309" y="27671"/>
                  </a:lnTo>
                  <a:lnTo>
                    <a:pt x="55088" y="12041"/>
                  </a:lnTo>
                  <a:lnTo>
                    <a:pt x="90542" y="0"/>
                  </a:lnTo>
                  <a:lnTo>
                    <a:pt x="130683" y="202"/>
                  </a:lnTo>
                  <a:lnTo>
                    <a:pt x="188698" y="13975"/>
                  </a:lnTo>
                  <a:lnTo>
                    <a:pt x="209038" y="21845"/>
                  </a:lnTo>
                  <a:lnTo>
                    <a:pt x="233643" y="40600"/>
                  </a:lnTo>
                  <a:lnTo>
                    <a:pt x="277120" y="99339"/>
                  </a:lnTo>
                  <a:lnTo>
                    <a:pt x="302182" y="151303"/>
                  </a:lnTo>
                  <a:lnTo>
                    <a:pt x="318743" y="206628"/>
                  </a:lnTo>
                  <a:lnTo>
                    <a:pt x="316469" y="269852"/>
                  </a:lnTo>
                  <a:lnTo>
                    <a:pt x="304754" y="325495"/>
                  </a:lnTo>
                  <a:lnTo>
                    <a:pt x="285586" y="370628"/>
                  </a:lnTo>
                  <a:lnTo>
                    <a:pt x="249276" y="423915"/>
                  </a:lnTo>
                  <a:lnTo>
                    <a:pt x="230112" y="442687"/>
                  </a:lnTo>
                  <a:lnTo>
                    <a:pt x="198423" y="459832"/>
                  </a:lnTo>
                  <a:lnTo>
                    <a:pt x="161088" y="469981"/>
                  </a:lnTo>
                  <a:lnTo>
                    <a:pt x="116438" y="464116"/>
                  </a:lnTo>
                  <a:lnTo>
                    <a:pt x="84413" y="451883"/>
                  </a:lnTo>
                  <a:lnTo>
                    <a:pt x="40016" y="420015"/>
                  </a:lnTo>
                  <a:lnTo>
                    <a:pt x="19136" y="398132"/>
                  </a:lnTo>
                  <a:lnTo>
                    <a:pt x="9285" y="379755"/>
                  </a:lnTo>
                  <a:lnTo>
                    <a:pt x="2751" y="344089"/>
                  </a:lnTo>
                  <a:lnTo>
                    <a:pt x="7462" y="323761"/>
                  </a:lnTo>
                  <a:lnTo>
                    <a:pt x="18525" y="306927"/>
                  </a:lnTo>
                  <a:lnTo>
                    <a:pt x="58635" y="269890"/>
                  </a:lnTo>
                  <a:lnTo>
                    <a:pt x="82602" y="261927"/>
                  </a:lnTo>
                  <a:lnTo>
                    <a:pt x="140059" y="256816"/>
                  </a:lnTo>
                  <a:lnTo>
                    <a:pt x="182399" y="267109"/>
                  </a:lnTo>
                  <a:lnTo>
                    <a:pt x="239797" y="292717"/>
                  </a:lnTo>
                  <a:lnTo>
                    <a:pt x="303128" y="330358"/>
                  </a:lnTo>
                  <a:lnTo>
                    <a:pt x="365652" y="366403"/>
                  </a:lnTo>
                  <a:lnTo>
                    <a:pt x="417444" y="399717"/>
                  </a:lnTo>
                  <a:lnTo>
                    <a:pt x="461354" y="418001"/>
                  </a:lnTo>
                  <a:lnTo>
                    <a:pt x="494840" y="424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095171" y="1337119"/>
            <a:ext cx="579068" cy="400084"/>
            <a:chOff x="2095171" y="1337119"/>
            <a:chExt cx="579068" cy="400084"/>
          </a:xfrm>
        </p:grpSpPr>
        <p:sp>
          <p:nvSpPr>
            <p:cNvPr id="13" name="Freeform 12"/>
            <p:cNvSpPr/>
            <p:nvPr/>
          </p:nvSpPr>
          <p:spPr>
            <a:xfrm>
              <a:off x="2095171" y="151610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3" y="8333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3181" y="133711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9879" y="16767"/>
                  </a:lnTo>
                  <a:lnTo>
                    <a:pt x="2927" y="49552"/>
                  </a:lnTo>
                  <a:lnTo>
                    <a:pt x="578" y="112127"/>
                  </a:lnTo>
                  <a:lnTo>
                    <a:pt x="171" y="169313"/>
                  </a:lnTo>
                  <a:lnTo>
                    <a:pt x="51" y="223822"/>
                  </a:lnTo>
                  <a:lnTo>
                    <a:pt x="15" y="275848"/>
                  </a:lnTo>
                  <a:lnTo>
                    <a:pt x="3" y="33906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7111" y="1389761"/>
              <a:ext cx="236071" cy="234577"/>
            </a:xfrm>
            <a:custGeom>
              <a:avLst/>
              <a:gdLst/>
              <a:ahLst/>
              <a:cxnLst/>
              <a:rect l="0" t="0" r="0" b="0"/>
              <a:pathLst>
                <a:path w="236071" h="234577">
                  <a:moveTo>
                    <a:pt x="236070" y="147399"/>
                  </a:moveTo>
                  <a:lnTo>
                    <a:pt x="172642" y="165358"/>
                  </a:lnTo>
                  <a:lnTo>
                    <a:pt x="120223" y="188138"/>
                  </a:lnTo>
                  <a:lnTo>
                    <a:pt x="64490" y="218260"/>
                  </a:lnTo>
                  <a:lnTo>
                    <a:pt x="16434" y="234576"/>
                  </a:lnTo>
                  <a:lnTo>
                    <a:pt x="8928" y="232423"/>
                  </a:lnTo>
                  <a:lnTo>
                    <a:pt x="3923" y="226309"/>
                  </a:lnTo>
                  <a:lnTo>
                    <a:pt x="587" y="217553"/>
                  </a:lnTo>
                  <a:lnTo>
                    <a:pt x="0" y="198466"/>
                  </a:lnTo>
                  <a:lnTo>
                    <a:pt x="9155" y="157616"/>
                  </a:lnTo>
                  <a:lnTo>
                    <a:pt x="38180" y="94729"/>
                  </a:lnTo>
                  <a:lnTo>
                    <a:pt x="60476" y="31583"/>
                  </a:lnTo>
                  <a:lnTo>
                    <a:pt x="67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69077" y="2242570"/>
            <a:ext cx="2569018" cy="613418"/>
            <a:chOff x="3169077" y="2242570"/>
            <a:chExt cx="2569018" cy="613418"/>
          </a:xfrm>
        </p:grpSpPr>
        <p:sp>
          <p:nvSpPr>
            <p:cNvPr id="17" name="Freeform 16"/>
            <p:cNvSpPr/>
            <p:nvPr/>
          </p:nvSpPr>
          <p:spPr>
            <a:xfrm>
              <a:off x="3169077" y="2242570"/>
              <a:ext cx="440039" cy="515897"/>
            </a:xfrm>
            <a:custGeom>
              <a:avLst/>
              <a:gdLst/>
              <a:ahLst/>
              <a:cxnLst/>
              <a:rect l="0" t="0" r="0" b="0"/>
              <a:pathLst>
                <a:path w="440039" h="515897">
                  <a:moveTo>
                    <a:pt x="0" y="0"/>
                  </a:moveTo>
                  <a:lnTo>
                    <a:pt x="16768" y="11178"/>
                  </a:lnTo>
                  <a:lnTo>
                    <a:pt x="75446" y="22875"/>
                  </a:lnTo>
                  <a:lnTo>
                    <a:pt x="135786" y="35454"/>
                  </a:lnTo>
                  <a:lnTo>
                    <a:pt x="186722" y="40140"/>
                  </a:lnTo>
                  <a:lnTo>
                    <a:pt x="247930" y="40554"/>
                  </a:lnTo>
                  <a:lnTo>
                    <a:pt x="305081" y="33703"/>
                  </a:lnTo>
                  <a:lnTo>
                    <a:pt x="361430" y="26414"/>
                  </a:lnTo>
                  <a:lnTo>
                    <a:pt x="420210" y="10309"/>
                  </a:lnTo>
                  <a:lnTo>
                    <a:pt x="431048" y="6873"/>
                  </a:lnTo>
                  <a:lnTo>
                    <a:pt x="437104" y="8091"/>
                  </a:lnTo>
                  <a:lnTo>
                    <a:pt x="439972" y="12413"/>
                  </a:lnTo>
                  <a:lnTo>
                    <a:pt x="440038" y="26574"/>
                  </a:lnTo>
                  <a:lnTo>
                    <a:pt x="432329" y="54277"/>
                  </a:lnTo>
                  <a:lnTo>
                    <a:pt x="402755" y="111089"/>
                  </a:lnTo>
                  <a:lnTo>
                    <a:pt x="376720" y="170953"/>
                  </a:lnTo>
                  <a:lnTo>
                    <a:pt x="339829" y="233117"/>
                  </a:lnTo>
                  <a:lnTo>
                    <a:pt x="324129" y="260534"/>
                  </a:lnTo>
                  <a:lnTo>
                    <a:pt x="307778" y="286595"/>
                  </a:lnTo>
                  <a:lnTo>
                    <a:pt x="280594" y="338021"/>
                  </a:lnTo>
                  <a:lnTo>
                    <a:pt x="249835" y="393759"/>
                  </a:lnTo>
                  <a:lnTo>
                    <a:pt x="214354" y="453248"/>
                  </a:lnTo>
                  <a:lnTo>
                    <a:pt x="168456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3550" y="2612954"/>
              <a:ext cx="343052" cy="243034"/>
            </a:xfrm>
            <a:custGeom>
              <a:avLst/>
              <a:gdLst/>
              <a:ahLst/>
              <a:cxnLst/>
              <a:rect l="0" t="0" r="0" b="0"/>
              <a:pathLst>
                <a:path w="343052" h="243034">
                  <a:moveTo>
                    <a:pt x="237766" y="92869"/>
                  </a:moveTo>
                  <a:lnTo>
                    <a:pt x="217522" y="48907"/>
                  </a:lnTo>
                  <a:lnTo>
                    <a:pt x="198362" y="24211"/>
                  </a:lnTo>
                  <a:lnTo>
                    <a:pt x="172278" y="7666"/>
                  </a:lnTo>
                  <a:lnTo>
                    <a:pt x="123618" y="0"/>
                  </a:lnTo>
                  <a:lnTo>
                    <a:pt x="83971" y="1012"/>
                  </a:lnTo>
                  <a:lnTo>
                    <a:pt x="50647" y="15090"/>
                  </a:lnTo>
                  <a:lnTo>
                    <a:pt x="33329" y="27495"/>
                  </a:lnTo>
                  <a:lnTo>
                    <a:pt x="10426" y="58811"/>
                  </a:lnTo>
                  <a:lnTo>
                    <a:pt x="0" y="97726"/>
                  </a:lnTo>
                  <a:lnTo>
                    <a:pt x="2500" y="144481"/>
                  </a:lnTo>
                  <a:lnTo>
                    <a:pt x="16239" y="189790"/>
                  </a:lnTo>
                  <a:lnTo>
                    <a:pt x="31685" y="212374"/>
                  </a:lnTo>
                  <a:lnTo>
                    <a:pt x="51418" y="229041"/>
                  </a:lnTo>
                  <a:lnTo>
                    <a:pt x="75786" y="240348"/>
                  </a:lnTo>
                  <a:lnTo>
                    <a:pt x="99094" y="243033"/>
                  </a:lnTo>
                  <a:lnTo>
                    <a:pt x="121152" y="239157"/>
                  </a:lnTo>
                  <a:lnTo>
                    <a:pt x="174489" y="211122"/>
                  </a:lnTo>
                  <a:lnTo>
                    <a:pt x="230330" y="152274"/>
                  </a:lnTo>
                  <a:lnTo>
                    <a:pt x="255621" y="113182"/>
                  </a:lnTo>
                  <a:lnTo>
                    <a:pt x="260198" y="102902"/>
                  </a:lnTo>
                  <a:lnTo>
                    <a:pt x="263249" y="100728"/>
                  </a:lnTo>
                  <a:lnTo>
                    <a:pt x="265283" y="103957"/>
                  </a:lnTo>
                  <a:lnTo>
                    <a:pt x="274137" y="137174"/>
                  </a:lnTo>
                  <a:lnTo>
                    <a:pt x="289356" y="161629"/>
                  </a:lnTo>
                  <a:lnTo>
                    <a:pt x="308684" y="183692"/>
                  </a:lnTo>
                  <a:lnTo>
                    <a:pt x="322318" y="191727"/>
                  </a:lnTo>
                  <a:lnTo>
                    <a:pt x="343051" y="198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4041" y="2368911"/>
              <a:ext cx="310731" cy="242157"/>
            </a:xfrm>
            <a:custGeom>
              <a:avLst/>
              <a:gdLst/>
              <a:ahLst/>
              <a:cxnLst/>
              <a:rect l="0" t="0" r="0" b="0"/>
              <a:pathLst>
                <a:path w="310731" h="242157">
                  <a:moveTo>
                    <a:pt x="73700" y="0"/>
                  </a:moveTo>
                  <a:lnTo>
                    <a:pt x="108597" y="29309"/>
                  </a:lnTo>
                  <a:lnTo>
                    <a:pt x="168747" y="61234"/>
                  </a:lnTo>
                  <a:lnTo>
                    <a:pt x="229470" y="83511"/>
                  </a:lnTo>
                  <a:lnTo>
                    <a:pt x="283986" y="101681"/>
                  </a:lnTo>
                  <a:lnTo>
                    <a:pt x="305201" y="108753"/>
                  </a:lnTo>
                  <a:lnTo>
                    <a:pt x="309922" y="113446"/>
                  </a:lnTo>
                  <a:lnTo>
                    <a:pt x="310730" y="118915"/>
                  </a:lnTo>
                  <a:lnTo>
                    <a:pt x="308929" y="124900"/>
                  </a:lnTo>
                  <a:lnTo>
                    <a:pt x="303049" y="130060"/>
                  </a:lnTo>
                  <a:lnTo>
                    <a:pt x="247026" y="150474"/>
                  </a:lnTo>
                  <a:lnTo>
                    <a:pt x="192598" y="172097"/>
                  </a:lnTo>
                  <a:lnTo>
                    <a:pt x="136787" y="188846"/>
                  </a:lnTo>
                  <a:lnTo>
                    <a:pt x="80702" y="203420"/>
                  </a:lnTo>
                  <a:lnTo>
                    <a:pt x="25099" y="22941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27212" y="2705823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10529"/>
                  </a:moveTo>
                  <a:lnTo>
                    <a:pt x="256714" y="3293"/>
                  </a:lnTo>
                  <a:lnTo>
                    <a:pt x="200491" y="651"/>
                  </a:lnTo>
                  <a:lnTo>
                    <a:pt x="143978" y="129"/>
                  </a:lnTo>
                  <a:lnTo>
                    <a:pt x="87755" y="26"/>
                  </a:lnTo>
                  <a:lnTo>
                    <a:pt x="34709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14035" y="2329551"/>
              <a:ext cx="413385" cy="499820"/>
            </a:xfrm>
            <a:custGeom>
              <a:avLst/>
              <a:gdLst/>
              <a:ahLst/>
              <a:cxnLst/>
              <a:rect l="0" t="0" r="0" b="0"/>
              <a:pathLst>
                <a:path w="413385" h="499820">
                  <a:moveTo>
                    <a:pt x="13301" y="144646"/>
                  </a:moveTo>
                  <a:lnTo>
                    <a:pt x="2123" y="133467"/>
                  </a:lnTo>
                  <a:lnTo>
                    <a:pt x="0" y="125495"/>
                  </a:lnTo>
                  <a:lnTo>
                    <a:pt x="761" y="104159"/>
                  </a:lnTo>
                  <a:lnTo>
                    <a:pt x="13355" y="71428"/>
                  </a:lnTo>
                  <a:lnTo>
                    <a:pt x="52219" y="22472"/>
                  </a:lnTo>
                  <a:lnTo>
                    <a:pt x="78645" y="6540"/>
                  </a:lnTo>
                  <a:lnTo>
                    <a:pt x="114291" y="0"/>
                  </a:lnTo>
                  <a:lnTo>
                    <a:pt x="154488" y="3652"/>
                  </a:lnTo>
                  <a:lnTo>
                    <a:pt x="190445" y="17732"/>
                  </a:lnTo>
                  <a:lnTo>
                    <a:pt x="223326" y="42311"/>
                  </a:lnTo>
                  <a:lnTo>
                    <a:pt x="249706" y="77409"/>
                  </a:lnTo>
                  <a:lnTo>
                    <a:pt x="271175" y="132361"/>
                  </a:lnTo>
                  <a:lnTo>
                    <a:pt x="283562" y="195208"/>
                  </a:lnTo>
                  <a:lnTo>
                    <a:pt x="286355" y="258618"/>
                  </a:lnTo>
                  <a:lnTo>
                    <a:pt x="278501" y="312998"/>
                  </a:lnTo>
                  <a:lnTo>
                    <a:pt x="262565" y="371399"/>
                  </a:lnTo>
                  <a:lnTo>
                    <a:pt x="231645" y="423013"/>
                  </a:lnTo>
                  <a:lnTo>
                    <a:pt x="181395" y="469327"/>
                  </a:lnTo>
                  <a:lnTo>
                    <a:pt x="139572" y="493179"/>
                  </a:lnTo>
                  <a:lnTo>
                    <a:pt x="102447" y="499819"/>
                  </a:lnTo>
                  <a:lnTo>
                    <a:pt x="61812" y="496197"/>
                  </a:lnTo>
                  <a:lnTo>
                    <a:pt x="40321" y="487674"/>
                  </a:lnTo>
                  <a:lnTo>
                    <a:pt x="31314" y="482126"/>
                  </a:lnTo>
                  <a:lnTo>
                    <a:pt x="25310" y="473747"/>
                  </a:lnTo>
                  <a:lnTo>
                    <a:pt x="18639" y="451960"/>
                  </a:lnTo>
                  <a:lnTo>
                    <a:pt x="21913" y="429799"/>
                  </a:lnTo>
                  <a:lnTo>
                    <a:pt x="36910" y="400711"/>
                  </a:lnTo>
                  <a:lnTo>
                    <a:pt x="50700" y="385964"/>
                  </a:lnTo>
                  <a:lnTo>
                    <a:pt x="68528" y="375511"/>
                  </a:lnTo>
                  <a:lnTo>
                    <a:pt x="116974" y="367673"/>
                  </a:lnTo>
                  <a:lnTo>
                    <a:pt x="168484" y="369244"/>
                  </a:lnTo>
                  <a:lnTo>
                    <a:pt x="231916" y="390988"/>
                  </a:lnTo>
                  <a:lnTo>
                    <a:pt x="287245" y="407299"/>
                  </a:lnTo>
                  <a:lnTo>
                    <a:pt x="343235" y="421785"/>
                  </a:lnTo>
                  <a:lnTo>
                    <a:pt x="395698" y="419643"/>
                  </a:lnTo>
                  <a:lnTo>
                    <a:pt x="413384" y="418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98153" y="2329585"/>
              <a:ext cx="239942" cy="504078"/>
            </a:xfrm>
            <a:custGeom>
              <a:avLst/>
              <a:gdLst/>
              <a:ahLst/>
              <a:cxnLst/>
              <a:rect l="0" t="0" r="0" b="0"/>
              <a:pathLst>
                <a:path w="239942" h="504078">
                  <a:moveTo>
                    <a:pt x="218821" y="144612"/>
                  </a:moveTo>
                  <a:lnTo>
                    <a:pt x="173039" y="198726"/>
                  </a:lnTo>
                  <a:lnTo>
                    <a:pt x="123581" y="251260"/>
                  </a:lnTo>
                  <a:lnTo>
                    <a:pt x="84974" y="303501"/>
                  </a:lnTo>
                  <a:lnTo>
                    <a:pt x="60061" y="358881"/>
                  </a:lnTo>
                  <a:lnTo>
                    <a:pt x="45045" y="414881"/>
                  </a:lnTo>
                  <a:lnTo>
                    <a:pt x="42549" y="455798"/>
                  </a:lnTo>
                  <a:lnTo>
                    <a:pt x="46111" y="479449"/>
                  </a:lnTo>
                  <a:lnTo>
                    <a:pt x="51039" y="488329"/>
                  </a:lnTo>
                  <a:lnTo>
                    <a:pt x="65872" y="501316"/>
                  </a:lnTo>
                  <a:lnTo>
                    <a:pt x="74741" y="504077"/>
                  </a:lnTo>
                  <a:lnTo>
                    <a:pt x="93954" y="504025"/>
                  </a:lnTo>
                  <a:lnTo>
                    <a:pt x="124501" y="491830"/>
                  </a:lnTo>
                  <a:lnTo>
                    <a:pt x="165095" y="458343"/>
                  </a:lnTo>
                  <a:lnTo>
                    <a:pt x="181685" y="438466"/>
                  </a:lnTo>
                  <a:lnTo>
                    <a:pt x="190617" y="414813"/>
                  </a:lnTo>
                  <a:lnTo>
                    <a:pt x="193418" y="389873"/>
                  </a:lnTo>
                  <a:lnTo>
                    <a:pt x="182692" y="334533"/>
                  </a:lnTo>
                  <a:lnTo>
                    <a:pt x="167302" y="308249"/>
                  </a:lnTo>
                  <a:lnTo>
                    <a:pt x="112710" y="255063"/>
                  </a:lnTo>
                  <a:lnTo>
                    <a:pt x="55882" y="202372"/>
                  </a:lnTo>
                  <a:lnTo>
                    <a:pt x="27365" y="164600"/>
                  </a:lnTo>
                  <a:lnTo>
                    <a:pt x="5410" y="112885"/>
                  </a:lnTo>
                  <a:lnTo>
                    <a:pt x="0" y="75810"/>
                  </a:lnTo>
                  <a:lnTo>
                    <a:pt x="4974" y="55151"/>
                  </a:lnTo>
                  <a:lnTo>
                    <a:pt x="16153" y="38171"/>
                  </a:lnTo>
                  <a:lnTo>
                    <a:pt x="42178" y="16627"/>
                  </a:lnTo>
                  <a:lnTo>
                    <a:pt x="61934" y="6621"/>
                  </a:lnTo>
                  <a:lnTo>
                    <a:pt x="103966" y="0"/>
                  </a:lnTo>
                  <a:lnTo>
                    <a:pt x="153759" y="6169"/>
                  </a:lnTo>
                  <a:lnTo>
                    <a:pt x="197391" y="21772"/>
                  </a:lnTo>
                  <a:lnTo>
                    <a:pt x="234215" y="47037"/>
                  </a:lnTo>
                  <a:lnTo>
                    <a:pt x="238442" y="56165"/>
                  </a:lnTo>
                  <a:lnTo>
                    <a:pt x="239941" y="98198"/>
                  </a:lnTo>
                  <a:lnTo>
                    <a:pt x="239878" y="123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21720" y="3032207"/>
            <a:ext cx="2495255" cy="600125"/>
            <a:chOff x="3221720" y="3032207"/>
            <a:chExt cx="2495255" cy="600125"/>
          </a:xfrm>
        </p:grpSpPr>
        <p:sp>
          <p:nvSpPr>
            <p:cNvPr id="24" name="Freeform 23"/>
            <p:cNvSpPr/>
            <p:nvPr/>
          </p:nvSpPr>
          <p:spPr>
            <a:xfrm>
              <a:off x="3221720" y="3126963"/>
              <a:ext cx="736996" cy="42115"/>
            </a:xfrm>
            <a:custGeom>
              <a:avLst/>
              <a:gdLst/>
              <a:ahLst/>
              <a:cxnLst/>
              <a:rect l="0" t="0" r="0" b="0"/>
              <a:pathLst>
                <a:path w="736996" h="42115">
                  <a:moveTo>
                    <a:pt x="736995" y="42114"/>
                  </a:moveTo>
                  <a:lnTo>
                    <a:pt x="678378" y="42114"/>
                  </a:lnTo>
                  <a:lnTo>
                    <a:pt x="624204" y="42114"/>
                  </a:lnTo>
                  <a:lnTo>
                    <a:pt x="571562" y="38995"/>
                  </a:lnTo>
                  <a:lnTo>
                    <a:pt x="515843" y="33049"/>
                  </a:lnTo>
                  <a:lnTo>
                    <a:pt x="460118" y="32019"/>
                  </a:lnTo>
                  <a:lnTo>
                    <a:pt x="399153" y="26125"/>
                  </a:lnTo>
                  <a:lnTo>
                    <a:pt x="336636" y="22559"/>
                  </a:lnTo>
                  <a:lnTo>
                    <a:pt x="273659" y="21502"/>
                  </a:lnTo>
                  <a:lnTo>
                    <a:pt x="211204" y="13910"/>
                  </a:lnTo>
                  <a:lnTo>
                    <a:pt x="156165" y="10361"/>
                  </a:lnTo>
                  <a:lnTo>
                    <a:pt x="102293" y="3590"/>
                  </a:lnTo>
                  <a:lnTo>
                    <a:pt x="51626" y="10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74404" y="3337533"/>
              <a:ext cx="215119" cy="294799"/>
            </a:xfrm>
            <a:custGeom>
              <a:avLst/>
              <a:gdLst/>
              <a:ahLst/>
              <a:cxnLst/>
              <a:rect l="0" t="0" r="0" b="0"/>
              <a:pathLst>
                <a:path w="215119" h="294799">
                  <a:moveTo>
                    <a:pt x="0" y="0"/>
                  </a:moveTo>
                  <a:lnTo>
                    <a:pt x="37478" y="8334"/>
                  </a:lnTo>
                  <a:lnTo>
                    <a:pt x="88901" y="15684"/>
                  </a:lnTo>
                  <a:lnTo>
                    <a:pt x="144119" y="19996"/>
                  </a:lnTo>
                  <a:lnTo>
                    <a:pt x="196967" y="23967"/>
                  </a:lnTo>
                  <a:lnTo>
                    <a:pt x="208520" y="26507"/>
                  </a:lnTo>
                  <a:lnTo>
                    <a:pt x="213883" y="30539"/>
                  </a:lnTo>
                  <a:lnTo>
                    <a:pt x="215118" y="35568"/>
                  </a:lnTo>
                  <a:lnTo>
                    <a:pt x="210252" y="48563"/>
                  </a:lnTo>
                  <a:lnTo>
                    <a:pt x="181527" y="90017"/>
                  </a:lnTo>
                  <a:lnTo>
                    <a:pt x="126068" y="148714"/>
                  </a:lnTo>
                  <a:lnTo>
                    <a:pt x="73889" y="209723"/>
                  </a:lnTo>
                  <a:lnTo>
                    <a:pt x="19894" y="27275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32580" y="3032207"/>
              <a:ext cx="884395" cy="31587"/>
            </a:xfrm>
            <a:custGeom>
              <a:avLst/>
              <a:gdLst/>
              <a:ahLst/>
              <a:cxnLst/>
              <a:rect l="0" t="0" r="0" b="0"/>
              <a:pathLst>
                <a:path w="884395" h="31587">
                  <a:moveTo>
                    <a:pt x="884394" y="31585"/>
                  </a:moveTo>
                  <a:lnTo>
                    <a:pt x="827129" y="31586"/>
                  </a:lnTo>
                  <a:lnTo>
                    <a:pt x="766238" y="31586"/>
                  </a:lnTo>
                  <a:lnTo>
                    <a:pt x="709149" y="31586"/>
                  </a:lnTo>
                  <a:lnTo>
                    <a:pt x="649693" y="31586"/>
                  </a:lnTo>
                  <a:lnTo>
                    <a:pt x="596094" y="31586"/>
                  </a:lnTo>
                  <a:lnTo>
                    <a:pt x="538879" y="28466"/>
                  </a:lnTo>
                  <a:lnTo>
                    <a:pt x="484881" y="23252"/>
                  </a:lnTo>
                  <a:lnTo>
                    <a:pt x="428718" y="21707"/>
                  </a:lnTo>
                  <a:lnTo>
                    <a:pt x="370743" y="21250"/>
                  </a:lnTo>
                  <a:lnTo>
                    <a:pt x="316520" y="21114"/>
                  </a:lnTo>
                  <a:lnTo>
                    <a:pt x="256975" y="15479"/>
                  </a:lnTo>
                  <a:lnTo>
                    <a:pt x="201842" y="11506"/>
                  </a:lnTo>
                  <a:lnTo>
                    <a:pt x="138959" y="7602"/>
                  </a:lnTo>
                  <a:lnTo>
                    <a:pt x="81131" y="1502"/>
                  </a:lnTo>
                  <a:lnTo>
                    <a:pt x="25156" y="5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27378" y="3200663"/>
              <a:ext cx="241144" cy="379027"/>
            </a:xfrm>
            <a:custGeom>
              <a:avLst/>
              <a:gdLst/>
              <a:ahLst/>
              <a:cxnLst/>
              <a:rect l="0" t="0" r="0" b="0"/>
              <a:pathLst>
                <a:path w="241144" h="379027">
                  <a:moveTo>
                    <a:pt x="10528" y="0"/>
                  </a:moveTo>
                  <a:lnTo>
                    <a:pt x="69145" y="0"/>
                  </a:lnTo>
                  <a:lnTo>
                    <a:pt x="131725" y="0"/>
                  </a:lnTo>
                  <a:lnTo>
                    <a:pt x="181879" y="0"/>
                  </a:lnTo>
                  <a:lnTo>
                    <a:pt x="212246" y="0"/>
                  </a:lnTo>
                  <a:lnTo>
                    <a:pt x="223386" y="3509"/>
                  </a:lnTo>
                  <a:lnTo>
                    <a:pt x="238883" y="16767"/>
                  </a:lnTo>
                  <a:lnTo>
                    <a:pt x="241143" y="24046"/>
                  </a:lnTo>
                  <a:lnTo>
                    <a:pt x="240311" y="31238"/>
                  </a:lnTo>
                  <a:lnTo>
                    <a:pt x="233147" y="45469"/>
                  </a:lnTo>
                  <a:lnTo>
                    <a:pt x="177738" y="106200"/>
                  </a:lnTo>
                  <a:lnTo>
                    <a:pt x="126178" y="166453"/>
                  </a:lnTo>
                  <a:lnTo>
                    <a:pt x="87315" y="221396"/>
                  </a:lnTo>
                  <a:lnTo>
                    <a:pt x="50709" y="275686"/>
                  </a:lnTo>
                  <a:lnTo>
                    <a:pt x="17777" y="3370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3707631" y="4478669"/>
            <a:ext cx="345841" cy="393105"/>
          </a:xfrm>
          <a:custGeom>
            <a:avLst/>
            <a:gdLst/>
            <a:ahLst/>
            <a:cxnLst/>
            <a:rect l="0" t="0" r="0" b="0"/>
            <a:pathLst>
              <a:path w="345841" h="393105">
                <a:moveTo>
                  <a:pt x="240555" y="111756"/>
                </a:moveTo>
                <a:lnTo>
                  <a:pt x="225901" y="58728"/>
                </a:lnTo>
                <a:lnTo>
                  <a:pt x="212985" y="41005"/>
                </a:lnTo>
                <a:lnTo>
                  <a:pt x="176098" y="10563"/>
                </a:lnTo>
                <a:lnTo>
                  <a:pt x="152636" y="2440"/>
                </a:lnTo>
                <a:lnTo>
                  <a:pt x="127781" y="0"/>
                </a:lnTo>
                <a:lnTo>
                  <a:pt x="105035" y="2815"/>
                </a:lnTo>
                <a:lnTo>
                  <a:pt x="86347" y="11085"/>
                </a:lnTo>
                <a:lnTo>
                  <a:pt x="49697" y="41047"/>
                </a:lnTo>
                <a:lnTo>
                  <a:pt x="30237" y="70528"/>
                </a:lnTo>
                <a:lnTo>
                  <a:pt x="9424" y="133854"/>
                </a:lnTo>
                <a:lnTo>
                  <a:pt x="577" y="189170"/>
                </a:lnTo>
                <a:lnTo>
                  <a:pt x="0" y="243987"/>
                </a:lnTo>
                <a:lnTo>
                  <a:pt x="13110" y="306247"/>
                </a:lnTo>
                <a:lnTo>
                  <a:pt x="35014" y="351645"/>
                </a:lnTo>
                <a:lnTo>
                  <a:pt x="48208" y="368892"/>
                </a:lnTo>
                <a:lnTo>
                  <a:pt x="74379" y="386165"/>
                </a:lnTo>
                <a:lnTo>
                  <a:pt x="109949" y="393104"/>
                </a:lnTo>
                <a:lnTo>
                  <a:pt x="144535" y="389570"/>
                </a:lnTo>
                <a:lnTo>
                  <a:pt x="163175" y="381068"/>
                </a:lnTo>
                <a:lnTo>
                  <a:pt x="179258" y="368320"/>
                </a:lnTo>
                <a:lnTo>
                  <a:pt x="215773" y="321450"/>
                </a:lnTo>
                <a:lnTo>
                  <a:pt x="223692" y="297760"/>
                </a:lnTo>
                <a:lnTo>
                  <a:pt x="234364" y="244424"/>
                </a:lnTo>
                <a:lnTo>
                  <a:pt x="238163" y="182762"/>
                </a:lnTo>
                <a:lnTo>
                  <a:pt x="228861" y="131241"/>
                </a:lnTo>
                <a:lnTo>
                  <a:pt x="223660" y="113397"/>
                </a:lnTo>
                <a:lnTo>
                  <a:pt x="222272" y="115189"/>
                </a:lnTo>
                <a:lnTo>
                  <a:pt x="221348" y="121064"/>
                </a:lnTo>
                <a:lnTo>
                  <a:pt x="231194" y="165624"/>
                </a:lnTo>
                <a:lnTo>
                  <a:pt x="259520" y="227677"/>
                </a:lnTo>
                <a:lnTo>
                  <a:pt x="274640" y="256067"/>
                </a:lnTo>
                <a:lnTo>
                  <a:pt x="308735" y="293843"/>
                </a:lnTo>
                <a:lnTo>
                  <a:pt x="345840" y="3223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285306" y="1326590"/>
            <a:ext cx="600125" cy="442198"/>
            <a:chOff x="5285306" y="1326590"/>
            <a:chExt cx="600125" cy="442198"/>
          </a:xfrm>
        </p:grpSpPr>
        <p:sp>
          <p:nvSpPr>
            <p:cNvPr id="30" name="Freeform 29"/>
            <p:cNvSpPr/>
            <p:nvPr/>
          </p:nvSpPr>
          <p:spPr>
            <a:xfrm>
              <a:off x="5285306" y="150557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74901" y="132659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3294" y="27556"/>
                  </a:lnTo>
                  <a:lnTo>
                    <a:pt x="651" y="90018"/>
                  </a:lnTo>
                  <a:lnTo>
                    <a:pt x="193" y="152234"/>
                  </a:lnTo>
                  <a:lnTo>
                    <a:pt x="86" y="198681"/>
                  </a:lnTo>
                  <a:lnTo>
                    <a:pt x="39" y="246620"/>
                  </a:lnTo>
                  <a:lnTo>
                    <a:pt x="18" y="292103"/>
                  </a:lnTo>
                  <a:lnTo>
                    <a:pt x="5" y="354051"/>
                  </a:lnTo>
                  <a:lnTo>
                    <a:pt x="2" y="40321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13252" y="1347647"/>
              <a:ext cx="261650" cy="235749"/>
            </a:xfrm>
            <a:custGeom>
              <a:avLst/>
              <a:gdLst/>
              <a:ahLst/>
              <a:cxnLst/>
              <a:rect l="0" t="0" r="0" b="0"/>
              <a:pathLst>
                <a:path w="261650" h="235749">
                  <a:moveTo>
                    <a:pt x="261649" y="189513"/>
                  </a:moveTo>
                  <a:lnTo>
                    <a:pt x="212719" y="189513"/>
                  </a:lnTo>
                  <a:lnTo>
                    <a:pt x="159177" y="195102"/>
                  </a:lnTo>
                  <a:lnTo>
                    <a:pt x="97853" y="219177"/>
                  </a:lnTo>
                  <a:lnTo>
                    <a:pt x="43551" y="234757"/>
                  </a:lnTo>
                  <a:lnTo>
                    <a:pt x="20827" y="235748"/>
                  </a:lnTo>
                  <a:lnTo>
                    <a:pt x="9854" y="234374"/>
                  </a:lnTo>
                  <a:lnTo>
                    <a:pt x="3709" y="227609"/>
                  </a:lnTo>
                  <a:lnTo>
                    <a:pt x="0" y="204495"/>
                  </a:lnTo>
                  <a:lnTo>
                    <a:pt x="10096" y="144866"/>
                  </a:lnTo>
                  <a:lnTo>
                    <a:pt x="23227" y="90747"/>
                  </a:lnTo>
                  <a:lnTo>
                    <a:pt x="37461" y="32444"/>
                  </a:lnTo>
                  <a:lnTo>
                    <a:pt x="405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69492" y="4421969"/>
            <a:ext cx="315856" cy="494840"/>
            <a:chOff x="5169492" y="4421969"/>
            <a:chExt cx="315856" cy="494840"/>
          </a:xfrm>
        </p:grpSpPr>
        <p:sp>
          <p:nvSpPr>
            <p:cNvPr id="34" name="Freeform 33"/>
            <p:cNvSpPr/>
            <p:nvPr/>
          </p:nvSpPr>
          <p:spPr>
            <a:xfrm>
              <a:off x="5401119" y="4443026"/>
              <a:ext cx="84229" cy="473783"/>
            </a:xfrm>
            <a:custGeom>
              <a:avLst/>
              <a:gdLst/>
              <a:ahLst/>
              <a:cxnLst/>
              <a:rect l="0" t="0" r="0" b="0"/>
              <a:pathLst>
                <a:path w="84229" h="473783">
                  <a:moveTo>
                    <a:pt x="0" y="0"/>
                  </a:moveTo>
                  <a:lnTo>
                    <a:pt x="3120" y="48930"/>
                  </a:lnTo>
                  <a:lnTo>
                    <a:pt x="14654" y="102472"/>
                  </a:lnTo>
                  <a:lnTo>
                    <a:pt x="31667" y="157557"/>
                  </a:lnTo>
                  <a:lnTo>
                    <a:pt x="42138" y="201881"/>
                  </a:lnTo>
                  <a:lnTo>
                    <a:pt x="52650" y="263758"/>
                  </a:lnTo>
                  <a:lnTo>
                    <a:pt x="63173" y="317186"/>
                  </a:lnTo>
                  <a:lnTo>
                    <a:pt x="71620" y="377859"/>
                  </a:lnTo>
                  <a:lnTo>
                    <a:pt x="81759" y="440656"/>
                  </a:lnTo>
                  <a:lnTo>
                    <a:pt x="84228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69492" y="4421969"/>
              <a:ext cx="273742" cy="354007"/>
            </a:xfrm>
            <a:custGeom>
              <a:avLst/>
              <a:gdLst/>
              <a:ahLst/>
              <a:cxnLst/>
              <a:rect l="0" t="0" r="0" b="0"/>
              <a:pathLst>
                <a:path w="273742" h="354007">
                  <a:moveTo>
                    <a:pt x="273741" y="336911"/>
                  </a:moveTo>
                  <a:lnTo>
                    <a:pt x="215124" y="342501"/>
                  </a:lnTo>
                  <a:lnTo>
                    <a:pt x="159780" y="353700"/>
                  </a:lnTo>
                  <a:lnTo>
                    <a:pt x="99975" y="354006"/>
                  </a:lnTo>
                  <a:lnTo>
                    <a:pt x="87707" y="351817"/>
                  </a:lnTo>
                  <a:lnTo>
                    <a:pt x="67837" y="340027"/>
                  </a:lnTo>
                  <a:lnTo>
                    <a:pt x="52376" y="323089"/>
                  </a:lnTo>
                  <a:lnTo>
                    <a:pt x="28965" y="273307"/>
                  </a:lnTo>
                  <a:lnTo>
                    <a:pt x="15384" y="223135"/>
                  </a:lnTo>
                  <a:lnTo>
                    <a:pt x="11488" y="168165"/>
                  </a:lnTo>
                  <a:lnTo>
                    <a:pt x="10718" y="112246"/>
                  </a:lnTo>
                  <a:lnTo>
                    <a:pt x="3330" y="561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74623" y="4127445"/>
            <a:ext cx="2368031" cy="1105216"/>
            <a:chOff x="3474623" y="4127445"/>
            <a:chExt cx="2368031" cy="1105216"/>
          </a:xfrm>
        </p:grpSpPr>
        <p:sp>
          <p:nvSpPr>
            <p:cNvPr id="37" name="Freeform 36"/>
            <p:cNvSpPr/>
            <p:nvPr/>
          </p:nvSpPr>
          <p:spPr>
            <a:xfrm>
              <a:off x="4358798" y="4295626"/>
              <a:ext cx="334100" cy="242157"/>
            </a:xfrm>
            <a:custGeom>
              <a:avLst/>
              <a:gdLst/>
              <a:ahLst/>
              <a:cxnLst/>
              <a:rect l="0" t="0" r="0" b="0"/>
              <a:pathLst>
                <a:path w="334100" h="242157">
                  <a:moveTo>
                    <a:pt x="0" y="0"/>
                  </a:moveTo>
                  <a:lnTo>
                    <a:pt x="53874" y="17959"/>
                  </a:lnTo>
                  <a:lnTo>
                    <a:pt x="115921" y="38641"/>
                  </a:lnTo>
                  <a:lnTo>
                    <a:pt x="174059" y="56157"/>
                  </a:lnTo>
                  <a:lnTo>
                    <a:pt x="227361" y="70192"/>
                  </a:lnTo>
                  <a:lnTo>
                    <a:pt x="283707" y="87738"/>
                  </a:lnTo>
                  <a:lnTo>
                    <a:pt x="321277" y="92677"/>
                  </a:lnTo>
                  <a:lnTo>
                    <a:pt x="328829" y="96880"/>
                  </a:lnTo>
                  <a:lnTo>
                    <a:pt x="332693" y="103191"/>
                  </a:lnTo>
                  <a:lnTo>
                    <a:pt x="334099" y="110908"/>
                  </a:lnTo>
                  <a:lnTo>
                    <a:pt x="331527" y="117223"/>
                  </a:lnTo>
                  <a:lnTo>
                    <a:pt x="319311" y="127359"/>
                  </a:lnTo>
                  <a:lnTo>
                    <a:pt x="264476" y="158524"/>
                  </a:lnTo>
                  <a:lnTo>
                    <a:pt x="210736" y="184696"/>
                  </a:lnTo>
                  <a:lnTo>
                    <a:pt x="147413" y="214182"/>
                  </a:lnTo>
                  <a:lnTo>
                    <a:pt x="8422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95668" y="4611482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9225" y="16788"/>
                  </a:lnTo>
                  <a:lnTo>
                    <a:pt x="169757" y="26084"/>
                  </a:lnTo>
                  <a:lnTo>
                    <a:pt x="117024" y="37734"/>
                  </a:lnTo>
                  <a:lnTo>
                    <a:pt x="54615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74623" y="4127445"/>
              <a:ext cx="2368031" cy="1105216"/>
            </a:xfrm>
            <a:custGeom>
              <a:avLst/>
              <a:gdLst/>
              <a:ahLst/>
              <a:cxnLst/>
              <a:rect l="0" t="0" r="0" b="0"/>
              <a:pathLst>
                <a:path w="2368031" h="1105216">
                  <a:moveTo>
                    <a:pt x="568320" y="62897"/>
                  </a:moveTo>
                  <a:lnTo>
                    <a:pt x="519389" y="62897"/>
                  </a:lnTo>
                  <a:lnTo>
                    <a:pt x="460258" y="62897"/>
                  </a:lnTo>
                  <a:lnTo>
                    <a:pt x="404688" y="71302"/>
                  </a:lnTo>
                  <a:lnTo>
                    <a:pt x="347856" y="87646"/>
                  </a:lnTo>
                  <a:lnTo>
                    <a:pt x="286329" y="116488"/>
                  </a:lnTo>
                  <a:lnTo>
                    <a:pt x="231708" y="150759"/>
                  </a:lnTo>
                  <a:lnTo>
                    <a:pt x="168263" y="201165"/>
                  </a:lnTo>
                  <a:lnTo>
                    <a:pt x="129248" y="245277"/>
                  </a:lnTo>
                  <a:lnTo>
                    <a:pt x="84203" y="304113"/>
                  </a:lnTo>
                  <a:lnTo>
                    <a:pt x="45892" y="363160"/>
                  </a:lnTo>
                  <a:lnTo>
                    <a:pt x="24660" y="417743"/>
                  </a:lnTo>
                  <a:lnTo>
                    <a:pt x="5389" y="473585"/>
                  </a:lnTo>
                  <a:lnTo>
                    <a:pt x="888" y="529675"/>
                  </a:lnTo>
                  <a:lnTo>
                    <a:pt x="0" y="586985"/>
                  </a:lnTo>
                  <a:lnTo>
                    <a:pt x="2943" y="647179"/>
                  </a:lnTo>
                  <a:lnTo>
                    <a:pt x="14366" y="682504"/>
                  </a:lnTo>
                  <a:lnTo>
                    <a:pt x="45938" y="736513"/>
                  </a:lnTo>
                  <a:lnTo>
                    <a:pt x="86159" y="789336"/>
                  </a:lnTo>
                  <a:lnTo>
                    <a:pt x="140054" y="830549"/>
                  </a:lnTo>
                  <a:lnTo>
                    <a:pt x="193988" y="866450"/>
                  </a:lnTo>
                  <a:lnTo>
                    <a:pt x="251659" y="894624"/>
                  </a:lnTo>
                  <a:lnTo>
                    <a:pt x="302868" y="917130"/>
                  </a:lnTo>
                  <a:lnTo>
                    <a:pt x="363590" y="940077"/>
                  </a:lnTo>
                  <a:lnTo>
                    <a:pt x="425670" y="957087"/>
                  </a:lnTo>
                  <a:lnTo>
                    <a:pt x="483331" y="975270"/>
                  </a:lnTo>
                  <a:lnTo>
                    <a:pt x="536634" y="992901"/>
                  </a:lnTo>
                  <a:lnTo>
                    <a:pt x="585058" y="1003439"/>
                  </a:lnTo>
                  <a:lnTo>
                    <a:pt x="626841" y="1010459"/>
                  </a:lnTo>
                  <a:lnTo>
                    <a:pt x="671538" y="1017480"/>
                  </a:lnTo>
                  <a:lnTo>
                    <a:pt x="733823" y="1028008"/>
                  </a:lnTo>
                  <a:lnTo>
                    <a:pt x="785294" y="1038537"/>
                  </a:lnTo>
                  <a:lnTo>
                    <a:pt x="841618" y="1047896"/>
                  </a:lnTo>
                  <a:lnTo>
                    <a:pt x="900638" y="1054771"/>
                  </a:lnTo>
                  <a:lnTo>
                    <a:pt x="952027" y="1061458"/>
                  </a:lnTo>
                  <a:lnTo>
                    <a:pt x="1006069" y="1063948"/>
                  </a:lnTo>
                  <a:lnTo>
                    <a:pt x="1068162" y="1072126"/>
                  </a:lnTo>
                  <a:lnTo>
                    <a:pt x="1125993" y="1073186"/>
                  </a:lnTo>
                  <a:lnTo>
                    <a:pt x="1186445" y="1080780"/>
                  </a:lnTo>
                  <a:lnTo>
                    <a:pt x="1242233" y="1083493"/>
                  </a:lnTo>
                  <a:lnTo>
                    <a:pt x="1305110" y="1091308"/>
                  </a:lnTo>
                  <a:lnTo>
                    <a:pt x="1367969" y="1097141"/>
                  </a:lnTo>
                  <a:lnTo>
                    <a:pt x="1411539" y="1101628"/>
                  </a:lnTo>
                  <a:lnTo>
                    <a:pt x="1458201" y="1103622"/>
                  </a:lnTo>
                  <a:lnTo>
                    <a:pt x="1506235" y="1104509"/>
                  </a:lnTo>
                  <a:lnTo>
                    <a:pt x="1553710" y="1104903"/>
                  </a:lnTo>
                  <a:lnTo>
                    <a:pt x="1598206" y="1105078"/>
                  </a:lnTo>
                  <a:lnTo>
                    <a:pt x="1651540" y="1105177"/>
                  </a:lnTo>
                  <a:lnTo>
                    <a:pt x="1708157" y="1105206"/>
                  </a:lnTo>
                  <a:lnTo>
                    <a:pt x="1769386" y="1105215"/>
                  </a:lnTo>
                  <a:lnTo>
                    <a:pt x="1831251" y="1097981"/>
                  </a:lnTo>
                  <a:lnTo>
                    <a:pt x="1883847" y="1094495"/>
                  </a:lnTo>
                  <a:lnTo>
                    <a:pt x="1944198" y="1083429"/>
                  </a:lnTo>
                  <a:lnTo>
                    <a:pt x="1999201" y="1073416"/>
                  </a:lnTo>
                  <a:lnTo>
                    <a:pt x="2052543" y="1059920"/>
                  </a:lnTo>
                  <a:lnTo>
                    <a:pt x="2105393" y="1041104"/>
                  </a:lnTo>
                  <a:lnTo>
                    <a:pt x="2154977" y="1020710"/>
                  </a:lnTo>
                  <a:lnTo>
                    <a:pt x="2196185" y="996730"/>
                  </a:lnTo>
                  <a:lnTo>
                    <a:pt x="2251176" y="955274"/>
                  </a:lnTo>
                  <a:lnTo>
                    <a:pt x="2296386" y="913752"/>
                  </a:lnTo>
                  <a:lnTo>
                    <a:pt x="2328034" y="851353"/>
                  </a:lnTo>
                  <a:lnTo>
                    <a:pt x="2353460" y="789424"/>
                  </a:lnTo>
                  <a:lnTo>
                    <a:pt x="2365337" y="732920"/>
                  </a:lnTo>
                  <a:lnTo>
                    <a:pt x="2368030" y="671369"/>
                  </a:lnTo>
                  <a:lnTo>
                    <a:pt x="2360156" y="612981"/>
                  </a:lnTo>
                  <a:lnTo>
                    <a:pt x="2349526" y="564616"/>
                  </a:lnTo>
                  <a:lnTo>
                    <a:pt x="2325565" y="502640"/>
                  </a:lnTo>
                  <a:lnTo>
                    <a:pt x="2298302" y="440008"/>
                  </a:lnTo>
                  <a:lnTo>
                    <a:pt x="2260262" y="388219"/>
                  </a:lnTo>
                  <a:lnTo>
                    <a:pt x="2204178" y="330173"/>
                  </a:lnTo>
                  <a:lnTo>
                    <a:pt x="2145802" y="283143"/>
                  </a:lnTo>
                  <a:lnTo>
                    <a:pt x="2085499" y="241713"/>
                  </a:lnTo>
                  <a:lnTo>
                    <a:pt x="2026837" y="209309"/>
                  </a:lnTo>
                  <a:lnTo>
                    <a:pt x="1983361" y="187311"/>
                  </a:lnTo>
                  <a:lnTo>
                    <a:pt x="1956213" y="170730"/>
                  </a:lnTo>
                  <a:lnTo>
                    <a:pt x="1894746" y="147348"/>
                  </a:lnTo>
                  <a:lnTo>
                    <a:pt x="1839906" y="128437"/>
                  </a:lnTo>
                  <a:lnTo>
                    <a:pt x="1783483" y="107212"/>
                  </a:lnTo>
                  <a:lnTo>
                    <a:pt x="1725862" y="87753"/>
                  </a:lnTo>
                  <a:lnTo>
                    <a:pt x="1666763" y="73483"/>
                  </a:lnTo>
                  <a:lnTo>
                    <a:pt x="1604959" y="59399"/>
                  </a:lnTo>
                  <a:lnTo>
                    <a:pt x="1553195" y="48862"/>
                  </a:lnTo>
                  <a:lnTo>
                    <a:pt x="1504583" y="38331"/>
                  </a:lnTo>
                  <a:lnTo>
                    <a:pt x="1449365" y="27802"/>
                  </a:lnTo>
                  <a:lnTo>
                    <a:pt x="1405992" y="20783"/>
                  </a:lnTo>
                  <a:lnTo>
                    <a:pt x="1360588" y="13764"/>
                  </a:lnTo>
                  <a:lnTo>
                    <a:pt x="1297905" y="4405"/>
                  </a:lnTo>
                  <a:lnTo>
                    <a:pt x="1245148" y="1112"/>
                  </a:lnTo>
                  <a:lnTo>
                    <a:pt x="1202145" y="342"/>
                  </a:lnTo>
                  <a:lnTo>
                    <a:pt x="1158856" y="0"/>
                  </a:lnTo>
                  <a:lnTo>
                    <a:pt x="1115049" y="1017"/>
                  </a:lnTo>
                  <a:lnTo>
                    <a:pt x="1068284" y="5369"/>
                  </a:lnTo>
                  <a:lnTo>
                    <a:pt x="1023323" y="8083"/>
                  </a:lnTo>
                  <a:lnTo>
                    <a:pt x="964788" y="12731"/>
                  </a:lnTo>
                  <a:lnTo>
                    <a:pt x="911569" y="21516"/>
                  </a:lnTo>
                  <a:lnTo>
                    <a:pt x="851347" y="31529"/>
                  </a:lnTo>
                  <a:lnTo>
                    <a:pt x="789050" y="41904"/>
                  </a:lnTo>
                  <a:lnTo>
                    <a:pt x="745971" y="48887"/>
                  </a:lnTo>
                  <a:lnTo>
                    <a:pt x="699528" y="55890"/>
                  </a:lnTo>
                  <a:lnTo>
                    <a:pt x="638522" y="66410"/>
                  </a:lnTo>
                  <a:lnTo>
                    <a:pt x="578848" y="73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21471" y="231626"/>
            <a:ext cx="589597" cy="452727"/>
            <a:chOff x="2021471" y="231626"/>
            <a:chExt cx="589597" cy="452727"/>
          </a:xfrm>
        </p:grpSpPr>
        <p:sp>
          <p:nvSpPr>
            <p:cNvPr id="2" name="Freeform 1"/>
            <p:cNvSpPr/>
            <p:nvPr/>
          </p:nvSpPr>
          <p:spPr>
            <a:xfrm>
              <a:off x="2021471" y="231626"/>
              <a:ext cx="18887" cy="452727"/>
            </a:xfrm>
            <a:custGeom>
              <a:avLst/>
              <a:gdLst/>
              <a:ahLst/>
              <a:cxnLst/>
              <a:rect l="0" t="0" r="0" b="0"/>
              <a:pathLst>
                <a:path w="18887" h="45272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3120" y="202313"/>
                  </a:lnTo>
                  <a:lnTo>
                    <a:pt x="9065" y="262232"/>
                  </a:lnTo>
                  <a:lnTo>
                    <a:pt x="10095" y="313095"/>
                  </a:lnTo>
                  <a:lnTo>
                    <a:pt x="17678" y="374278"/>
                  </a:lnTo>
                  <a:lnTo>
                    <a:pt x="18886" y="414924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10534" y="400082"/>
              <a:ext cx="16306" cy="168457"/>
            </a:xfrm>
            <a:custGeom>
              <a:avLst/>
              <a:gdLst/>
              <a:ahLst/>
              <a:cxnLst/>
              <a:rect l="0" t="0" r="0" b="0"/>
              <a:pathLst>
                <a:path w="16306" h="168457">
                  <a:moveTo>
                    <a:pt x="16305" y="0"/>
                  </a:moveTo>
                  <a:lnTo>
                    <a:pt x="9069" y="27557"/>
                  </a:lnTo>
                  <a:lnTo>
                    <a:pt x="3307" y="83779"/>
                  </a:lnTo>
                  <a:lnTo>
                    <a:pt x="0" y="110935"/>
                  </a:lnTo>
                  <a:lnTo>
                    <a:pt x="577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494839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92737" y="0"/>
                  </a:lnTo>
                  <a:lnTo>
                    <a:pt x="2975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095933" y="213582"/>
            <a:ext cx="2684213" cy="428657"/>
            <a:chOff x="3095933" y="213582"/>
            <a:chExt cx="2684213" cy="428657"/>
          </a:xfrm>
        </p:grpSpPr>
        <p:sp>
          <p:nvSpPr>
            <p:cNvPr id="6" name="Freeform 5"/>
            <p:cNvSpPr/>
            <p:nvPr/>
          </p:nvSpPr>
          <p:spPr>
            <a:xfrm>
              <a:off x="3390176" y="231626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5290"/>
                  </a:lnTo>
                  <a:lnTo>
                    <a:pt x="17" y="208421"/>
                  </a:lnTo>
                  <a:lnTo>
                    <a:pt x="5592" y="266298"/>
                  </a:lnTo>
                  <a:lnTo>
                    <a:pt x="8383" y="322790"/>
                  </a:lnTo>
                  <a:lnTo>
                    <a:pt x="2002" y="37589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95933" y="252683"/>
              <a:ext cx="262658" cy="220485"/>
            </a:xfrm>
            <a:custGeom>
              <a:avLst/>
              <a:gdLst/>
              <a:ahLst/>
              <a:cxnLst/>
              <a:rect l="0" t="0" r="0" b="0"/>
              <a:pathLst>
                <a:path w="262658" h="220485">
                  <a:moveTo>
                    <a:pt x="262657" y="168456"/>
                  </a:moveTo>
                  <a:lnTo>
                    <a:pt x="201547" y="186415"/>
                  </a:lnTo>
                  <a:lnTo>
                    <a:pt x="141526" y="203606"/>
                  </a:lnTo>
                  <a:lnTo>
                    <a:pt x="81240" y="217986"/>
                  </a:lnTo>
                  <a:lnTo>
                    <a:pt x="27040" y="220484"/>
                  </a:lnTo>
                  <a:lnTo>
                    <a:pt x="16672" y="217180"/>
                  </a:lnTo>
                  <a:lnTo>
                    <a:pt x="8590" y="211467"/>
                  </a:lnTo>
                  <a:lnTo>
                    <a:pt x="2032" y="204149"/>
                  </a:lnTo>
                  <a:lnTo>
                    <a:pt x="0" y="195761"/>
                  </a:lnTo>
                  <a:lnTo>
                    <a:pt x="3981" y="177082"/>
                  </a:lnTo>
                  <a:lnTo>
                    <a:pt x="33167" y="115647"/>
                  </a:lnTo>
                  <a:lnTo>
                    <a:pt x="55026" y="54816"/>
                  </a:lnTo>
                  <a:lnTo>
                    <a:pt x="67776" y="24821"/>
                  </a:lnTo>
                  <a:lnTo>
                    <a:pt x="731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98273" y="422603"/>
              <a:ext cx="186702" cy="204933"/>
            </a:xfrm>
            <a:custGeom>
              <a:avLst/>
              <a:gdLst/>
              <a:ahLst/>
              <a:cxnLst/>
              <a:rect l="0" t="0" r="0" b="0"/>
              <a:pathLst>
                <a:path w="186702" h="204933">
                  <a:moveTo>
                    <a:pt x="134058" y="9065"/>
                  </a:moveTo>
                  <a:lnTo>
                    <a:pt x="106502" y="1829"/>
                  </a:lnTo>
                  <a:lnTo>
                    <a:pt x="78917" y="0"/>
                  </a:lnTo>
                  <a:lnTo>
                    <a:pt x="56519" y="5426"/>
                  </a:lnTo>
                  <a:lnTo>
                    <a:pt x="38765" y="16806"/>
                  </a:lnTo>
                  <a:lnTo>
                    <a:pt x="16786" y="42944"/>
                  </a:lnTo>
                  <a:lnTo>
                    <a:pt x="6678" y="62727"/>
                  </a:lnTo>
                  <a:lnTo>
                    <a:pt x="0" y="99184"/>
                  </a:lnTo>
                  <a:lnTo>
                    <a:pt x="3610" y="139622"/>
                  </a:lnTo>
                  <a:lnTo>
                    <a:pt x="12131" y="161067"/>
                  </a:lnTo>
                  <a:lnTo>
                    <a:pt x="36664" y="193898"/>
                  </a:lnTo>
                  <a:lnTo>
                    <a:pt x="56457" y="202347"/>
                  </a:lnTo>
                  <a:lnTo>
                    <a:pt x="80851" y="204932"/>
                  </a:lnTo>
                  <a:lnTo>
                    <a:pt x="142895" y="194057"/>
                  </a:lnTo>
                  <a:lnTo>
                    <a:pt x="186701" y="17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55666" y="389554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740" y="135724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58715" y="45272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5" y="14654"/>
                  </a:lnTo>
                  <a:lnTo>
                    <a:pt x="88420" y="20962"/>
                  </a:lnTo>
                  <a:lnTo>
                    <a:pt x="26548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64082" y="213582"/>
              <a:ext cx="332473" cy="394733"/>
            </a:xfrm>
            <a:custGeom>
              <a:avLst/>
              <a:gdLst/>
              <a:ahLst/>
              <a:cxnLst/>
              <a:rect l="0" t="0" r="0" b="0"/>
              <a:pathLst>
                <a:path w="332473" h="394733">
                  <a:moveTo>
                    <a:pt x="0" y="39101"/>
                  </a:moveTo>
                  <a:lnTo>
                    <a:pt x="5590" y="22334"/>
                  </a:lnTo>
                  <a:lnTo>
                    <a:pt x="17692" y="10982"/>
                  </a:lnTo>
                  <a:lnTo>
                    <a:pt x="35940" y="3207"/>
                  </a:lnTo>
                  <a:lnTo>
                    <a:pt x="73690" y="0"/>
                  </a:lnTo>
                  <a:lnTo>
                    <a:pt x="117891" y="7109"/>
                  </a:lnTo>
                  <a:lnTo>
                    <a:pt x="147365" y="23513"/>
                  </a:lnTo>
                  <a:lnTo>
                    <a:pt x="178285" y="53136"/>
                  </a:lnTo>
                  <a:lnTo>
                    <a:pt x="185537" y="62496"/>
                  </a:lnTo>
                  <a:lnTo>
                    <a:pt x="189202" y="72245"/>
                  </a:lnTo>
                  <a:lnTo>
                    <a:pt x="190155" y="92437"/>
                  </a:lnTo>
                  <a:lnTo>
                    <a:pt x="178525" y="123535"/>
                  </a:lnTo>
                  <a:lnTo>
                    <a:pt x="160262" y="149387"/>
                  </a:lnTo>
                  <a:lnTo>
                    <a:pt x="124724" y="177913"/>
                  </a:lnTo>
                  <a:lnTo>
                    <a:pt x="104566" y="187753"/>
                  </a:lnTo>
                  <a:lnTo>
                    <a:pt x="100127" y="188505"/>
                  </a:lnTo>
                  <a:lnTo>
                    <a:pt x="99507" y="186667"/>
                  </a:lnTo>
                  <a:lnTo>
                    <a:pt x="101433" y="183102"/>
                  </a:lnTo>
                  <a:lnTo>
                    <a:pt x="120912" y="172495"/>
                  </a:lnTo>
                  <a:lnTo>
                    <a:pt x="154499" y="167533"/>
                  </a:lnTo>
                  <a:lnTo>
                    <a:pt x="210119" y="177171"/>
                  </a:lnTo>
                  <a:lnTo>
                    <a:pt x="258185" y="195836"/>
                  </a:lnTo>
                  <a:lnTo>
                    <a:pt x="293309" y="220852"/>
                  </a:lnTo>
                  <a:lnTo>
                    <a:pt x="320353" y="250491"/>
                  </a:lnTo>
                  <a:lnTo>
                    <a:pt x="329553" y="277332"/>
                  </a:lnTo>
                  <a:lnTo>
                    <a:pt x="332472" y="306419"/>
                  </a:lnTo>
                  <a:lnTo>
                    <a:pt x="329869" y="331044"/>
                  </a:lnTo>
                  <a:lnTo>
                    <a:pt x="318574" y="350568"/>
                  </a:lnTo>
                  <a:lnTo>
                    <a:pt x="301856" y="365874"/>
                  </a:lnTo>
                  <a:lnTo>
                    <a:pt x="252228" y="389178"/>
                  </a:lnTo>
                  <a:lnTo>
                    <a:pt x="215375" y="394732"/>
                  </a:lnTo>
                  <a:lnTo>
                    <a:pt x="154934" y="388203"/>
                  </a:lnTo>
                  <a:lnTo>
                    <a:pt x="129691" y="382211"/>
                  </a:lnTo>
                  <a:lnTo>
                    <a:pt x="73700" y="344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16850" y="336911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4674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46701" y="243022"/>
              <a:ext cx="333445" cy="313346"/>
            </a:xfrm>
            <a:custGeom>
              <a:avLst/>
              <a:gdLst/>
              <a:ahLst/>
              <a:cxnLst/>
              <a:rect l="0" t="0" r="0" b="0"/>
              <a:pathLst>
                <a:path w="333445" h="313346">
                  <a:moveTo>
                    <a:pt x="207102" y="20190"/>
                  </a:moveTo>
                  <a:lnTo>
                    <a:pt x="195923" y="9012"/>
                  </a:lnTo>
                  <a:lnTo>
                    <a:pt x="177958" y="3523"/>
                  </a:lnTo>
                  <a:lnTo>
                    <a:pt x="122706" y="0"/>
                  </a:lnTo>
                  <a:lnTo>
                    <a:pt x="99013" y="5757"/>
                  </a:lnTo>
                  <a:lnTo>
                    <a:pt x="41519" y="41829"/>
                  </a:lnTo>
                  <a:lnTo>
                    <a:pt x="27055" y="56713"/>
                  </a:lnTo>
                  <a:lnTo>
                    <a:pt x="12335" y="85994"/>
                  </a:lnTo>
                  <a:lnTo>
                    <a:pt x="0" y="140336"/>
                  </a:lnTo>
                  <a:lnTo>
                    <a:pt x="2806" y="201460"/>
                  </a:lnTo>
                  <a:lnTo>
                    <a:pt x="15795" y="250189"/>
                  </a:lnTo>
                  <a:lnTo>
                    <a:pt x="26930" y="272150"/>
                  </a:lnTo>
                  <a:lnTo>
                    <a:pt x="42798" y="287370"/>
                  </a:lnTo>
                  <a:lnTo>
                    <a:pt x="81580" y="306673"/>
                  </a:lnTo>
                  <a:lnTo>
                    <a:pt x="138677" y="313345"/>
                  </a:lnTo>
                  <a:lnTo>
                    <a:pt x="193109" y="311544"/>
                  </a:lnTo>
                  <a:lnTo>
                    <a:pt x="243592" y="294680"/>
                  </a:lnTo>
                  <a:lnTo>
                    <a:pt x="301118" y="265102"/>
                  </a:lnTo>
                  <a:lnTo>
                    <a:pt x="333444" y="251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211813" y="115813"/>
            <a:ext cx="284271" cy="294799"/>
            <a:chOff x="6211813" y="115813"/>
            <a:chExt cx="284271" cy="294799"/>
          </a:xfrm>
        </p:grpSpPr>
        <p:sp>
          <p:nvSpPr>
            <p:cNvPr id="15" name="Freeform 14"/>
            <p:cNvSpPr/>
            <p:nvPr/>
          </p:nvSpPr>
          <p:spPr>
            <a:xfrm>
              <a:off x="6222342" y="115813"/>
              <a:ext cx="255242" cy="189514"/>
            </a:xfrm>
            <a:custGeom>
              <a:avLst/>
              <a:gdLst/>
              <a:ahLst/>
              <a:cxnLst/>
              <a:rect l="0" t="0" r="0" b="0"/>
              <a:pathLst>
                <a:path w="255242" h="189514">
                  <a:moveTo>
                    <a:pt x="0" y="0"/>
                  </a:moveTo>
                  <a:lnTo>
                    <a:pt x="34898" y="29308"/>
                  </a:lnTo>
                  <a:lnTo>
                    <a:pt x="95047" y="61233"/>
                  </a:lnTo>
                  <a:lnTo>
                    <a:pt x="155770" y="91844"/>
                  </a:lnTo>
                  <a:lnTo>
                    <a:pt x="218691" y="111920"/>
                  </a:lnTo>
                  <a:lnTo>
                    <a:pt x="246155" y="119152"/>
                  </a:lnTo>
                  <a:lnTo>
                    <a:pt x="253010" y="123889"/>
                  </a:lnTo>
                  <a:lnTo>
                    <a:pt x="255241" y="129386"/>
                  </a:lnTo>
                  <a:lnTo>
                    <a:pt x="254389" y="135390"/>
                  </a:lnTo>
                  <a:lnTo>
                    <a:pt x="240963" y="148301"/>
                  </a:lnTo>
                  <a:lnTo>
                    <a:pt x="219398" y="159498"/>
                  </a:lnTo>
                  <a:lnTo>
                    <a:pt x="159321" y="172866"/>
                  </a:lnTo>
                  <a:lnTo>
                    <a:pt x="102349" y="186512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11813" y="400082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0"/>
                  </a:moveTo>
                  <a:lnTo>
                    <a:pt x="241578" y="3120"/>
                  </a:lnTo>
                  <a:lnTo>
                    <a:pt x="219672" y="6066"/>
                  </a:lnTo>
                  <a:lnTo>
                    <a:pt x="164362" y="1545"/>
                  </a:lnTo>
                  <a:lnTo>
                    <a:pt x="114601" y="3578"/>
                  </a:lnTo>
                  <a:lnTo>
                    <a:pt x="65932" y="8469"/>
                  </a:lnTo>
                  <a:lnTo>
                    <a:pt x="28114" y="99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99550" y="1128845"/>
            <a:ext cx="659166" cy="427042"/>
            <a:chOff x="3299550" y="1128845"/>
            <a:chExt cx="659166" cy="427042"/>
          </a:xfrm>
        </p:grpSpPr>
        <p:sp>
          <p:nvSpPr>
            <p:cNvPr id="18" name="Freeform 17"/>
            <p:cNvSpPr/>
            <p:nvPr/>
          </p:nvSpPr>
          <p:spPr>
            <a:xfrm>
              <a:off x="3299550" y="1128845"/>
              <a:ext cx="325502" cy="412251"/>
            </a:xfrm>
            <a:custGeom>
              <a:avLst/>
              <a:gdLst/>
              <a:ahLst/>
              <a:cxnLst/>
              <a:rect l="0" t="0" r="0" b="0"/>
              <a:pathLst>
                <a:path w="325502" h="412251">
                  <a:moveTo>
                    <a:pt x="101154" y="8232"/>
                  </a:moveTo>
                  <a:lnTo>
                    <a:pt x="37821" y="71566"/>
                  </a:lnTo>
                  <a:lnTo>
                    <a:pt x="22703" y="84344"/>
                  </a:lnTo>
                  <a:lnTo>
                    <a:pt x="4286" y="93922"/>
                  </a:lnTo>
                  <a:lnTo>
                    <a:pt x="310" y="93435"/>
                  </a:lnTo>
                  <a:lnTo>
                    <a:pt x="0" y="89600"/>
                  </a:lnTo>
                  <a:lnTo>
                    <a:pt x="16313" y="58230"/>
                  </a:lnTo>
                  <a:lnTo>
                    <a:pt x="35332" y="34095"/>
                  </a:lnTo>
                  <a:lnTo>
                    <a:pt x="61374" y="17715"/>
                  </a:lnTo>
                  <a:lnTo>
                    <a:pt x="102785" y="2870"/>
                  </a:lnTo>
                  <a:lnTo>
                    <a:pt x="128005" y="0"/>
                  </a:lnTo>
                  <a:lnTo>
                    <a:pt x="151692" y="4963"/>
                  </a:lnTo>
                  <a:lnTo>
                    <a:pt x="181639" y="20912"/>
                  </a:lnTo>
                  <a:lnTo>
                    <a:pt x="196587" y="34925"/>
                  </a:lnTo>
                  <a:lnTo>
                    <a:pt x="207130" y="52851"/>
                  </a:lnTo>
                  <a:lnTo>
                    <a:pt x="214052" y="88263"/>
                  </a:lnTo>
                  <a:lnTo>
                    <a:pt x="209433" y="111652"/>
                  </a:lnTo>
                  <a:lnTo>
                    <a:pt x="198411" y="132575"/>
                  </a:lnTo>
                  <a:lnTo>
                    <a:pt x="158329" y="172453"/>
                  </a:lnTo>
                  <a:lnTo>
                    <a:pt x="121027" y="192706"/>
                  </a:lnTo>
                  <a:lnTo>
                    <a:pt x="100628" y="200575"/>
                  </a:lnTo>
                  <a:lnTo>
                    <a:pt x="96124" y="200801"/>
                  </a:lnTo>
                  <a:lnTo>
                    <a:pt x="95461" y="198613"/>
                  </a:lnTo>
                  <a:lnTo>
                    <a:pt x="97359" y="194814"/>
                  </a:lnTo>
                  <a:lnTo>
                    <a:pt x="111946" y="190593"/>
                  </a:lnTo>
                  <a:lnTo>
                    <a:pt x="173935" y="188831"/>
                  </a:lnTo>
                  <a:lnTo>
                    <a:pt x="232991" y="198757"/>
                  </a:lnTo>
                  <a:lnTo>
                    <a:pt x="279144" y="211983"/>
                  </a:lnTo>
                  <a:lnTo>
                    <a:pt x="287665" y="217766"/>
                  </a:lnTo>
                  <a:lnTo>
                    <a:pt x="300251" y="233549"/>
                  </a:lnTo>
                  <a:lnTo>
                    <a:pt x="325371" y="292872"/>
                  </a:lnTo>
                  <a:lnTo>
                    <a:pt x="325501" y="303277"/>
                  </a:lnTo>
                  <a:lnTo>
                    <a:pt x="319407" y="324197"/>
                  </a:lnTo>
                  <a:lnTo>
                    <a:pt x="289830" y="373625"/>
                  </a:lnTo>
                  <a:lnTo>
                    <a:pt x="275088" y="388218"/>
                  </a:lnTo>
                  <a:lnTo>
                    <a:pt x="226831" y="411027"/>
                  </a:lnTo>
                  <a:lnTo>
                    <a:pt x="203024" y="412250"/>
                  </a:lnTo>
                  <a:lnTo>
                    <a:pt x="155202" y="403503"/>
                  </a:lnTo>
                  <a:lnTo>
                    <a:pt x="93242" y="370610"/>
                  </a:lnTo>
                  <a:lnTo>
                    <a:pt x="80097" y="355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6926" y="1308717"/>
              <a:ext cx="291790" cy="247170"/>
            </a:xfrm>
            <a:custGeom>
              <a:avLst/>
              <a:gdLst/>
              <a:ahLst/>
              <a:cxnLst/>
              <a:rect l="0" t="0" r="0" b="0"/>
              <a:pathLst>
                <a:path w="291790" h="247170">
                  <a:moveTo>
                    <a:pt x="197032" y="59987"/>
                  </a:moveTo>
                  <a:lnTo>
                    <a:pt x="151251" y="12112"/>
                  </a:lnTo>
                  <a:lnTo>
                    <a:pt x="131061" y="3614"/>
                  </a:lnTo>
                  <a:lnTo>
                    <a:pt x="94557" y="0"/>
                  </a:lnTo>
                  <a:lnTo>
                    <a:pt x="71939" y="3301"/>
                  </a:lnTo>
                  <a:lnTo>
                    <a:pt x="53308" y="11786"/>
                  </a:lnTo>
                  <a:lnTo>
                    <a:pt x="37228" y="24527"/>
                  </a:lnTo>
                  <a:lnTo>
                    <a:pt x="16192" y="51430"/>
                  </a:lnTo>
                  <a:lnTo>
                    <a:pt x="3200" y="82798"/>
                  </a:lnTo>
                  <a:lnTo>
                    <a:pt x="0" y="121208"/>
                  </a:lnTo>
                  <a:lnTo>
                    <a:pt x="11887" y="184455"/>
                  </a:lnTo>
                  <a:lnTo>
                    <a:pt x="24668" y="203434"/>
                  </a:lnTo>
                  <a:lnTo>
                    <a:pt x="42047" y="218498"/>
                  </a:lnTo>
                  <a:lnTo>
                    <a:pt x="92135" y="241634"/>
                  </a:lnTo>
                  <a:lnTo>
                    <a:pt x="134626" y="247169"/>
                  </a:lnTo>
                  <a:lnTo>
                    <a:pt x="173082" y="243220"/>
                  </a:lnTo>
                  <a:lnTo>
                    <a:pt x="236570" y="219745"/>
                  </a:lnTo>
                  <a:lnTo>
                    <a:pt x="291789" y="196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211399" y="1105492"/>
            <a:ext cx="1600332" cy="431669"/>
            <a:chOff x="4211399" y="1105492"/>
            <a:chExt cx="1600332" cy="431669"/>
          </a:xfrm>
        </p:grpSpPr>
        <p:sp>
          <p:nvSpPr>
            <p:cNvPr id="21" name="Freeform 20"/>
            <p:cNvSpPr/>
            <p:nvPr/>
          </p:nvSpPr>
          <p:spPr>
            <a:xfrm>
              <a:off x="4330505" y="1252891"/>
              <a:ext cx="7237" cy="168457"/>
            </a:xfrm>
            <a:custGeom>
              <a:avLst/>
              <a:gdLst/>
              <a:ahLst/>
              <a:cxnLst/>
              <a:rect l="0" t="0" r="0" b="0"/>
              <a:pathLst>
                <a:path w="7237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723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7741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1399" y="1358176"/>
              <a:ext cx="252684" cy="9554"/>
            </a:xfrm>
            <a:custGeom>
              <a:avLst/>
              <a:gdLst/>
              <a:ahLst/>
              <a:cxnLst/>
              <a:rect l="0" t="0" r="0" b="0"/>
              <a:pathLst>
                <a:path w="252684" h="9554">
                  <a:moveTo>
                    <a:pt x="252683" y="0"/>
                  </a:moveTo>
                  <a:lnTo>
                    <a:pt x="209992" y="3119"/>
                  </a:lnTo>
                  <a:lnTo>
                    <a:pt x="148275" y="9553"/>
                  </a:lnTo>
                  <a:lnTo>
                    <a:pt x="86134" y="7216"/>
                  </a:lnTo>
                  <a:lnTo>
                    <a:pt x="28452" y="14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48405" y="1137077"/>
              <a:ext cx="10518" cy="400084"/>
            </a:xfrm>
            <a:custGeom>
              <a:avLst/>
              <a:gdLst/>
              <a:ahLst/>
              <a:cxnLst/>
              <a:rect l="0" t="0" r="0" b="0"/>
              <a:pathLst>
                <a:path w="10518" h="400084">
                  <a:moveTo>
                    <a:pt x="10517" y="0"/>
                  </a:moveTo>
                  <a:lnTo>
                    <a:pt x="1452" y="58617"/>
                  </a:lnTo>
                  <a:lnTo>
                    <a:pt x="422" y="104586"/>
                  </a:lnTo>
                  <a:lnTo>
                    <a:pt x="117" y="160840"/>
                  </a:lnTo>
                  <a:lnTo>
                    <a:pt x="27" y="216372"/>
                  </a:lnTo>
                  <a:lnTo>
                    <a:pt x="0" y="269871"/>
                  </a:lnTo>
                  <a:lnTo>
                    <a:pt x="1161" y="330775"/>
                  </a:lnTo>
                  <a:lnTo>
                    <a:pt x="8322" y="374694"/>
                  </a:lnTo>
                  <a:lnTo>
                    <a:pt x="1051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0307" y="1158134"/>
              <a:ext cx="228616" cy="249143"/>
            </a:xfrm>
            <a:custGeom>
              <a:avLst/>
              <a:gdLst/>
              <a:ahLst/>
              <a:cxnLst/>
              <a:rect l="0" t="0" r="0" b="0"/>
              <a:pathLst>
                <a:path w="228616" h="249143">
                  <a:moveTo>
                    <a:pt x="228615" y="178985"/>
                  </a:moveTo>
                  <a:lnTo>
                    <a:pt x="165187" y="196943"/>
                  </a:lnTo>
                  <a:lnTo>
                    <a:pt x="102251" y="217625"/>
                  </a:lnTo>
                  <a:lnTo>
                    <a:pt x="49627" y="240731"/>
                  </a:lnTo>
                  <a:lnTo>
                    <a:pt x="12455" y="249142"/>
                  </a:lnTo>
                  <a:lnTo>
                    <a:pt x="4960" y="245644"/>
                  </a:lnTo>
                  <a:lnTo>
                    <a:pt x="1132" y="238632"/>
                  </a:lnTo>
                  <a:lnTo>
                    <a:pt x="0" y="219533"/>
                  </a:lnTo>
                  <a:lnTo>
                    <a:pt x="11885" y="162661"/>
                  </a:lnTo>
                  <a:lnTo>
                    <a:pt x="28687" y="105908"/>
                  </a:lnTo>
                  <a:lnTo>
                    <a:pt x="46136" y="45489"/>
                  </a:lnTo>
                  <a:lnTo>
                    <a:pt x="60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06404" y="1105492"/>
              <a:ext cx="252902" cy="189514"/>
            </a:xfrm>
            <a:custGeom>
              <a:avLst/>
              <a:gdLst/>
              <a:ahLst/>
              <a:cxnLst/>
              <a:rect l="0" t="0" r="0" b="0"/>
              <a:pathLst>
                <a:path w="252902" h="189514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44236" y="49420"/>
                  </a:lnTo>
                  <a:lnTo>
                    <a:pt x="105471" y="81750"/>
                  </a:lnTo>
                  <a:lnTo>
                    <a:pt x="168472" y="113400"/>
                  </a:lnTo>
                  <a:lnTo>
                    <a:pt x="222270" y="131873"/>
                  </a:lnTo>
                  <a:lnTo>
                    <a:pt x="252901" y="136559"/>
                  </a:lnTo>
                  <a:lnTo>
                    <a:pt x="252829" y="139003"/>
                  </a:lnTo>
                  <a:lnTo>
                    <a:pt x="249271" y="141801"/>
                  </a:lnTo>
                  <a:lnTo>
                    <a:pt x="189752" y="152497"/>
                  </a:lnTo>
                  <a:lnTo>
                    <a:pt x="128569" y="168665"/>
                  </a:lnTo>
                  <a:lnTo>
                    <a:pt x="66757" y="18486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4818" y="1389761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309356" y="13822"/>
                  </a:lnTo>
                  <a:lnTo>
                    <a:pt x="253134" y="11179"/>
                  </a:lnTo>
                  <a:lnTo>
                    <a:pt x="196621" y="10657"/>
                  </a:lnTo>
                  <a:lnTo>
                    <a:pt x="133162" y="3318"/>
                  </a:lnTo>
                  <a:lnTo>
                    <a:pt x="71234" y="656"/>
                  </a:lnTo>
                  <a:lnTo>
                    <a:pt x="29685" y="1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849711" y="153952"/>
            <a:ext cx="741336" cy="381696"/>
            <a:chOff x="6849711" y="153952"/>
            <a:chExt cx="741336" cy="381696"/>
          </a:xfrm>
        </p:grpSpPr>
        <p:sp>
          <p:nvSpPr>
            <p:cNvPr id="29" name="Freeform 28"/>
            <p:cNvSpPr/>
            <p:nvPr/>
          </p:nvSpPr>
          <p:spPr>
            <a:xfrm>
              <a:off x="6849711" y="153952"/>
              <a:ext cx="288611" cy="374550"/>
            </a:xfrm>
            <a:custGeom>
              <a:avLst/>
              <a:gdLst/>
              <a:ahLst/>
              <a:cxnLst/>
              <a:rect l="0" t="0" r="0" b="0"/>
              <a:pathLst>
                <a:path w="288611" h="374550">
                  <a:moveTo>
                    <a:pt x="56983" y="25032"/>
                  </a:moveTo>
                  <a:lnTo>
                    <a:pt x="22236" y="62118"/>
                  </a:lnTo>
                  <a:lnTo>
                    <a:pt x="13074" y="80119"/>
                  </a:lnTo>
                  <a:lnTo>
                    <a:pt x="8993" y="82814"/>
                  </a:lnTo>
                  <a:lnTo>
                    <a:pt x="5103" y="81101"/>
                  </a:lnTo>
                  <a:lnTo>
                    <a:pt x="1339" y="76449"/>
                  </a:lnTo>
                  <a:lnTo>
                    <a:pt x="0" y="69839"/>
                  </a:lnTo>
                  <a:lnTo>
                    <a:pt x="1632" y="53135"/>
                  </a:lnTo>
                  <a:lnTo>
                    <a:pt x="9376" y="37132"/>
                  </a:lnTo>
                  <a:lnTo>
                    <a:pt x="14716" y="29589"/>
                  </a:lnTo>
                  <a:lnTo>
                    <a:pt x="33128" y="18089"/>
                  </a:lnTo>
                  <a:lnTo>
                    <a:pt x="77487" y="1174"/>
                  </a:lnTo>
                  <a:lnTo>
                    <a:pt x="98851" y="0"/>
                  </a:lnTo>
                  <a:lnTo>
                    <a:pt x="141163" y="8779"/>
                  </a:lnTo>
                  <a:lnTo>
                    <a:pt x="159127" y="21318"/>
                  </a:lnTo>
                  <a:lnTo>
                    <a:pt x="189723" y="57964"/>
                  </a:lnTo>
                  <a:lnTo>
                    <a:pt x="213905" y="117770"/>
                  </a:lnTo>
                  <a:lnTo>
                    <a:pt x="222021" y="153896"/>
                  </a:lnTo>
                  <a:lnTo>
                    <a:pt x="221307" y="194235"/>
                  </a:lnTo>
                  <a:lnTo>
                    <a:pt x="210567" y="235823"/>
                  </a:lnTo>
                  <a:lnTo>
                    <a:pt x="179243" y="296246"/>
                  </a:lnTo>
                  <a:lnTo>
                    <a:pt x="148506" y="329166"/>
                  </a:lnTo>
                  <a:lnTo>
                    <a:pt x="104737" y="364127"/>
                  </a:lnTo>
                  <a:lnTo>
                    <a:pt x="81327" y="373832"/>
                  </a:lnTo>
                  <a:lnTo>
                    <a:pt x="69703" y="374549"/>
                  </a:lnTo>
                  <a:lnTo>
                    <a:pt x="47428" y="369106"/>
                  </a:lnTo>
                  <a:lnTo>
                    <a:pt x="32069" y="355768"/>
                  </a:lnTo>
                  <a:lnTo>
                    <a:pt x="21344" y="336972"/>
                  </a:lnTo>
                  <a:lnTo>
                    <a:pt x="12677" y="313021"/>
                  </a:lnTo>
                  <a:lnTo>
                    <a:pt x="12238" y="302422"/>
                  </a:lnTo>
                  <a:lnTo>
                    <a:pt x="17989" y="284407"/>
                  </a:lnTo>
                  <a:lnTo>
                    <a:pt x="34381" y="261111"/>
                  </a:lnTo>
                  <a:lnTo>
                    <a:pt x="53566" y="252789"/>
                  </a:lnTo>
                  <a:lnTo>
                    <a:pt x="104011" y="247446"/>
                  </a:lnTo>
                  <a:lnTo>
                    <a:pt x="159036" y="254796"/>
                  </a:lnTo>
                  <a:lnTo>
                    <a:pt x="214965" y="267513"/>
                  </a:lnTo>
                  <a:lnTo>
                    <a:pt x="253921" y="274693"/>
                  </a:lnTo>
                  <a:lnTo>
                    <a:pt x="288610" y="277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54134" y="181267"/>
              <a:ext cx="336913" cy="354381"/>
            </a:xfrm>
            <a:custGeom>
              <a:avLst/>
              <a:gdLst/>
              <a:ahLst/>
              <a:cxnLst/>
              <a:rect l="0" t="0" r="0" b="0"/>
              <a:pathLst>
                <a:path w="336913" h="354381">
                  <a:moveTo>
                    <a:pt x="0" y="50359"/>
                  </a:moveTo>
                  <a:lnTo>
                    <a:pt x="11179" y="33592"/>
                  </a:lnTo>
                  <a:lnTo>
                    <a:pt x="26026" y="22240"/>
                  </a:lnTo>
                  <a:lnTo>
                    <a:pt x="64153" y="5421"/>
                  </a:lnTo>
                  <a:lnTo>
                    <a:pt x="100636" y="0"/>
                  </a:lnTo>
                  <a:lnTo>
                    <a:pt x="135494" y="3982"/>
                  </a:lnTo>
                  <a:lnTo>
                    <a:pt x="154196" y="12590"/>
                  </a:lnTo>
                  <a:lnTo>
                    <a:pt x="170308" y="25384"/>
                  </a:lnTo>
                  <a:lnTo>
                    <a:pt x="206843" y="77876"/>
                  </a:lnTo>
                  <a:lnTo>
                    <a:pt x="219453" y="131661"/>
                  </a:lnTo>
                  <a:lnTo>
                    <a:pt x="226331" y="174534"/>
                  </a:lnTo>
                  <a:lnTo>
                    <a:pt x="219360" y="237711"/>
                  </a:lnTo>
                  <a:lnTo>
                    <a:pt x="206936" y="278226"/>
                  </a:lnTo>
                  <a:lnTo>
                    <a:pt x="193747" y="300203"/>
                  </a:lnTo>
                  <a:lnTo>
                    <a:pt x="146570" y="340812"/>
                  </a:lnTo>
                  <a:lnTo>
                    <a:pt x="119734" y="349075"/>
                  </a:lnTo>
                  <a:lnTo>
                    <a:pt x="60436" y="354380"/>
                  </a:lnTo>
                  <a:lnTo>
                    <a:pt x="38168" y="348866"/>
                  </a:lnTo>
                  <a:lnTo>
                    <a:pt x="28955" y="344121"/>
                  </a:lnTo>
                  <a:lnTo>
                    <a:pt x="15599" y="329489"/>
                  </a:lnTo>
                  <a:lnTo>
                    <a:pt x="10400" y="320674"/>
                  </a:lnTo>
                  <a:lnTo>
                    <a:pt x="7742" y="301520"/>
                  </a:lnTo>
                  <a:lnTo>
                    <a:pt x="8671" y="291500"/>
                  </a:lnTo>
                  <a:lnTo>
                    <a:pt x="15943" y="274126"/>
                  </a:lnTo>
                  <a:lnTo>
                    <a:pt x="39675" y="243909"/>
                  </a:lnTo>
                  <a:lnTo>
                    <a:pt x="59357" y="235817"/>
                  </a:lnTo>
                  <a:lnTo>
                    <a:pt x="83703" y="233391"/>
                  </a:lnTo>
                  <a:lnTo>
                    <a:pt x="137461" y="241365"/>
                  </a:lnTo>
                  <a:lnTo>
                    <a:pt x="193140" y="259794"/>
                  </a:lnTo>
                  <a:lnTo>
                    <a:pt x="249198" y="277559"/>
                  </a:lnTo>
                  <a:lnTo>
                    <a:pt x="302212" y="295453"/>
                  </a:lnTo>
                  <a:lnTo>
                    <a:pt x="336912" y="313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180228" y="1089469"/>
            <a:ext cx="894923" cy="464209"/>
            <a:chOff x="6180228" y="1089469"/>
            <a:chExt cx="894923" cy="464209"/>
          </a:xfrm>
        </p:grpSpPr>
        <p:sp>
          <p:nvSpPr>
            <p:cNvPr id="32" name="Freeform 31"/>
            <p:cNvSpPr/>
            <p:nvPr/>
          </p:nvSpPr>
          <p:spPr>
            <a:xfrm>
              <a:off x="6180228" y="1089469"/>
              <a:ext cx="368498" cy="450211"/>
            </a:xfrm>
            <a:custGeom>
              <a:avLst/>
              <a:gdLst/>
              <a:ahLst/>
              <a:cxnLst/>
              <a:rect l="0" t="0" r="0" b="0"/>
              <a:pathLst>
                <a:path w="368498" h="450211">
                  <a:moveTo>
                    <a:pt x="0" y="79194"/>
                  </a:moveTo>
                  <a:lnTo>
                    <a:pt x="9575" y="47912"/>
                  </a:lnTo>
                  <a:lnTo>
                    <a:pt x="27533" y="24172"/>
                  </a:lnTo>
                  <a:lnTo>
                    <a:pt x="44992" y="9506"/>
                  </a:lnTo>
                  <a:lnTo>
                    <a:pt x="70689" y="1428"/>
                  </a:lnTo>
                  <a:lnTo>
                    <a:pt x="111801" y="0"/>
                  </a:lnTo>
                  <a:lnTo>
                    <a:pt x="135088" y="5392"/>
                  </a:lnTo>
                  <a:lnTo>
                    <a:pt x="166758" y="21582"/>
                  </a:lnTo>
                  <a:lnTo>
                    <a:pt x="202132" y="54252"/>
                  </a:lnTo>
                  <a:lnTo>
                    <a:pt x="243383" y="117503"/>
                  </a:lnTo>
                  <a:lnTo>
                    <a:pt x="265959" y="179038"/>
                  </a:lnTo>
                  <a:lnTo>
                    <a:pt x="272204" y="242329"/>
                  </a:lnTo>
                  <a:lnTo>
                    <a:pt x="270318" y="304917"/>
                  </a:lnTo>
                  <a:lnTo>
                    <a:pt x="253437" y="357358"/>
                  </a:lnTo>
                  <a:lnTo>
                    <a:pt x="226403" y="397135"/>
                  </a:lnTo>
                  <a:lnTo>
                    <a:pt x="198493" y="424913"/>
                  </a:lnTo>
                  <a:lnTo>
                    <a:pt x="166827" y="441592"/>
                  </a:lnTo>
                  <a:lnTo>
                    <a:pt x="141606" y="450050"/>
                  </a:lnTo>
                  <a:lnTo>
                    <a:pt x="101098" y="450210"/>
                  </a:lnTo>
                  <a:lnTo>
                    <a:pt x="65050" y="437259"/>
                  </a:lnTo>
                  <a:lnTo>
                    <a:pt x="37731" y="418604"/>
                  </a:lnTo>
                  <a:lnTo>
                    <a:pt x="28467" y="398889"/>
                  </a:lnTo>
                  <a:lnTo>
                    <a:pt x="25520" y="375698"/>
                  </a:lnTo>
                  <a:lnTo>
                    <a:pt x="28110" y="353693"/>
                  </a:lnTo>
                  <a:lnTo>
                    <a:pt x="36280" y="335334"/>
                  </a:lnTo>
                  <a:lnTo>
                    <a:pt x="41734" y="327163"/>
                  </a:lnTo>
                  <a:lnTo>
                    <a:pt x="57153" y="314965"/>
                  </a:lnTo>
                  <a:lnTo>
                    <a:pt x="66178" y="310074"/>
                  </a:lnTo>
                  <a:lnTo>
                    <a:pt x="106826" y="303190"/>
                  </a:lnTo>
                  <a:lnTo>
                    <a:pt x="164557" y="309270"/>
                  </a:lnTo>
                  <a:lnTo>
                    <a:pt x="224141" y="318617"/>
                  </a:lnTo>
                  <a:lnTo>
                    <a:pt x="286300" y="326399"/>
                  </a:lnTo>
                  <a:lnTo>
                    <a:pt x="348416" y="331156"/>
                  </a:lnTo>
                  <a:lnTo>
                    <a:pt x="368497" y="331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19355" y="1101314"/>
              <a:ext cx="455796" cy="452364"/>
            </a:xfrm>
            <a:custGeom>
              <a:avLst/>
              <a:gdLst/>
              <a:ahLst/>
              <a:cxnLst/>
              <a:rect l="0" t="0" r="0" b="0"/>
              <a:pathLst>
                <a:path w="455796" h="452364">
                  <a:moveTo>
                    <a:pt x="13598" y="35763"/>
                  </a:moveTo>
                  <a:lnTo>
                    <a:pt x="31579" y="20122"/>
                  </a:lnTo>
                  <a:lnTo>
                    <a:pt x="77750" y="919"/>
                  </a:lnTo>
                  <a:lnTo>
                    <a:pt x="98262" y="0"/>
                  </a:lnTo>
                  <a:lnTo>
                    <a:pt x="161035" y="15264"/>
                  </a:lnTo>
                  <a:lnTo>
                    <a:pt x="203119" y="34444"/>
                  </a:lnTo>
                  <a:lnTo>
                    <a:pt x="229109" y="65138"/>
                  </a:lnTo>
                  <a:lnTo>
                    <a:pt x="251617" y="117431"/>
                  </a:lnTo>
                  <a:lnTo>
                    <a:pt x="268306" y="160047"/>
                  </a:lnTo>
                  <a:lnTo>
                    <a:pt x="274290" y="209199"/>
                  </a:lnTo>
                  <a:lnTo>
                    <a:pt x="274894" y="260807"/>
                  </a:lnTo>
                  <a:lnTo>
                    <a:pt x="265844" y="311973"/>
                  </a:lnTo>
                  <a:lnTo>
                    <a:pt x="232530" y="371776"/>
                  </a:lnTo>
                  <a:lnTo>
                    <a:pt x="202469" y="408284"/>
                  </a:lnTo>
                  <a:lnTo>
                    <a:pt x="155281" y="441580"/>
                  </a:lnTo>
                  <a:lnTo>
                    <a:pt x="114720" y="452363"/>
                  </a:lnTo>
                  <a:lnTo>
                    <a:pt x="78655" y="449969"/>
                  </a:lnTo>
                  <a:lnTo>
                    <a:pt x="36198" y="437509"/>
                  </a:lnTo>
                  <a:lnTo>
                    <a:pt x="19353" y="426447"/>
                  </a:lnTo>
                  <a:lnTo>
                    <a:pt x="7187" y="407492"/>
                  </a:lnTo>
                  <a:lnTo>
                    <a:pt x="2305" y="395886"/>
                  </a:lnTo>
                  <a:lnTo>
                    <a:pt x="0" y="370513"/>
                  </a:lnTo>
                  <a:lnTo>
                    <a:pt x="4045" y="345978"/>
                  </a:lnTo>
                  <a:lnTo>
                    <a:pt x="19476" y="319011"/>
                  </a:lnTo>
                  <a:lnTo>
                    <a:pt x="32198" y="303591"/>
                  </a:lnTo>
                  <a:lnTo>
                    <a:pt x="51891" y="292058"/>
                  </a:lnTo>
                  <a:lnTo>
                    <a:pt x="89285" y="282108"/>
                  </a:lnTo>
                  <a:lnTo>
                    <a:pt x="149431" y="278746"/>
                  </a:lnTo>
                  <a:lnTo>
                    <a:pt x="189156" y="283753"/>
                  </a:lnTo>
                  <a:lnTo>
                    <a:pt x="243595" y="303161"/>
                  </a:lnTo>
                  <a:lnTo>
                    <a:pt x="303221" y="319473"/>
                  </a:lnTo>
                  <a:lnTo>
                    <a:pt x="362697" y="345912"/>
                  </a:lnTo>
                  <a:lnTo>
                    <a:pt x="419685" y="369815"/>
                  </a:lnTo>
                  <a:lnTo>
                    <a:pt x="455795" y="383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337741" y="1916186"/>
            <a:ext cx="536954" cy="357970"/>
            <a:chOff x="4337741" y="1916186"/>
            <a:chExt cx="536954" cy="357970"/>
          </a:xfrm>
        </p:grpSpPr>
        <p:sp>
          <p:nvSpPr>
            <p:cNvPr id="35" name="Freeform 34"/>
            <p:cNvSpPr/>
            <p:nvPr/>
          </p:nvSpPr>
          <p:spPr>
            <a:xfrm>
              <a:off x="4337741" y="207411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64165" y="191618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45289"/>
                  </a:lnTo>
                  <a:lnTo>
                    <a:pt x="26" y="194477"/>
                  </a:lnTo>
                  <a:lnTo>
                    <a:pt x="8" y="244926"/>
                  </a:lnTo>
                  <a:lnTo>
                    <a:pt x="2" y="30448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52541" y="1947772"/>
              <a:ext cx="201097" cy="185986"/>
            </a:xfrm>
            <a:custGeom>
              <a:avLst/>
              <a:gdLst/>
              <a:ahLst/>
              <a:cxnLst/>
              <a:rect l="0" t="0" r="0" b="0"/>
              <a:pathLst>
                <a:path w="201097" h="185986">
                  <a:moveTo>
                    <a:pt x="201096" y="136870"/>
                  </a:moveTo>
                  <a:lnTo>
                    <a:pt x="142479" y="151524"/>
                  </a:lnTo>
                  <a:lnTo>
                    <a:pt x="82762" y="171656"/>
                  </a:lnTo>
                  <a:lnTo>
                    <a:pt x="56087" y="181576"/>
                  </a:lnTo>
                  <a:lnTo>
                    <a:pt x="28633" y="185985"/>
                  </a:lnTo>
                  <a:lnTo>
                    <a:pt x="18270" y="183652"/>
                  </a:lnTo>
                  <a:lnTo>
                    <a:pt x="10192" y="178586"/>
                  </a:lnTo>
                  <a:lnTo>
                    <a:pt x="3637" y="171700"/>
                  </a:lnTo>
                  <a:lnTo>
                    <a:pt x="436" y="163599"/>
                  </a:lnTo>
                  <a:lnTo>
                    <a:pt x="0" y="145240"/>
                  </a:lnTo>
                  <a:lnTo>
                    <a:pt x="24681" y="84038"/>
                  </a:lnTo>
                  <a:lnTo>
                    <a:pt x="59686" y="22410"/>
                  </a:lnTo>
                  <a:lnTo>
                    <a:pt x="74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96000" y="1905658"/>
            <a:ext cx="673824" cy="357969"/>
            <a:chOff x="6096000" y="1905658"/>
            <a:chExt cx="673824" cy="357969"/>
          </a:xfrm>
        </p:grpSpPr>
        <p:sp>
          <p:nvSpPr>
            <p:cNvPr id="39" name="Freeform 38"/>
            <p:cNvSpPr/>
            <p:nvPr/>
          </p:nvSpPr>
          <p:spPr>
            <a:xfrm>
              <a:off x="6096000" y="206358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19376" y="1937243"/>
              <a:ext cx="29392" cy="326384"/>
            </a:xfrm>
            <a:custGeom>
              <a:avLst/>
              <a:gdLst/>
              <a:ahLst/>
              <a:cxnLst/>
              <a:rect l="0" t="0" r="0" b="0"/>
              <a:pathLst>
                <a:path w="29392" h="326384">
                  <a:moveTo>
                    <a:pt x="8334" y="0"/>
                  </a:moveTo>
                  <a:lnTo>
                    <a:pt x="0" y="37478"/>
                  </a:lnTo>
                  <a:lnTo>
                    <a:pt x="3829" y="94491"/>
                  </a:lnTo>
                  <a:lnTo>
                    <a:pt x="12588" y="144851"/>
                  </a:lnTo>
                  <a:lnTo>
                    <a:pt x="17003" y="196817"/>
                  </a:lnTo>
                  <a:lnTo>
                    <a:pt x="25730" y="251137"/>
                  </a:lnTo>
                  <a:lnTo>
                    <a:pt x="28667" y="299475"/>
                  </a:lnTo>
                  <a:lnTo>
                    <a:pt x="2939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77969" y="1905658"/>
              <a:ext cx="291855" cy="245708"/>
            </a:xfrm>
            <a:custGeom>
              <a:avLst/>
              <a:gdLst/>
              <a:ahLst/>
              <a:cxnLst/>
              <a:rect l="0" t="0" r="0" b="0"/>
              <a:pathLst>
                <a:path w="291855" h="245708">
                  <a:moveTo>
                    <a:pt x="291854" y="200041"/>
                  </a:moveTo>
                  <a:lnTo>
                    <a:pt x="242924" y="203161"/>
                  </a:lnTo>
                  <a:lnTo>
                    <a:pt x="183793" y="209106"/>
                  </a:lnTo>
                  <a:lnTo>
                    <a:pt x="121300" y="221830"/>
                  </a:lnTo>
                  <a:lnTo>
                    <a:pt x="66832" y="235280"/>
                  </a:lnTo>
                  <a:lnTo>
                    <a:pt x="30599" y="245707"/>
                  </a:lnTo>
                  <a:lnTo>
                    <a:pt x="20588" y="245693"/>
                  </a:lnTo>
                  <a:lnTo>
                    <a:pt x="3226" y="239438"/>
                  </a:lnTo>
                  <a:lnTo>
                    <a:pt x="0" y="232155"/>
                  </a:lnTo>
                  <a:lnTo>
                    <a:pt x="2654" y="211584"/>
                  </a:lnTo>
                  <a:lnTo>
                    <a:pt x="21508" y="158061"/>
                  </a:lnTo>
                  <a:lnTo>
                    <a:pt x="45250" y="98066"/>
                  </a:lnTo>
                  <a:lnTo>
                    <a:pt x="63613" y="36960"/>
                  </a:lnTo>
                  <a:lnTo>
                    <a:pt x="70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694318" y="2582971"/>
            <a:ext cx="2099435" cy="557784"/>
            <a:chOff x="3694318" y="2582971"/>
            <a:chExt cx="2099435" cy="557784"/>
          </a:xfrm>
        </p:grpSpPr>
        <p:sp>
          <p:nvSpPr>
            <p:cNvPr id="43" name="Freeform 42"/>
            <p:cNvSpPr/>
            <p:nvPr/>
          </p:nvSpPr>
          <p:spPr>
            <a:xfrm>
              <a:off x="3694318" y="2653181"/>
              <a:ext cx="344355" cy="461802"/>
            </a:xfrm>
            <a:custGeom>
              <a:avLst/>
              <a:gdLst/>
              <a:ahLst/>
              <a:cxnLst/>
              <a:rect l="0" t="0" r="0" b="0"/>
              <a:pathLst>
                <a:path w="344355" h="461802">
                  <a:moveTo>
                    <a:pt x="95941" y="0"/>
                  </a:moveTo>
                  <a:lnTo>
                    <a:pt x="32608" y="63333"/>
                  </a:lnTo>
                  <a:lnTo>
                    <a:pt x="4662" y="91279"/>
                  </a:lnTo>
                  <a:lnTo>
                    <a:pt x="1163" y="92438"/>
                  </a:lnTo>
                  <a:lnTo>
                    <a:pt x="0" y="89701"/>
                  </a:lnTo>
                  <a:lnTo>
                    <a:pt x="395" y="84367"/>
                  </a:lnTo>
                  <a:lnTo>
                    <a:pt x="7073" y="72202"/>
                  </a:lnTo>
                  <a:lnTo>
                    <a:pt x="30423" y="45327"/>
                  </a:lnTo>
                  <a:lnTo>
                    <a:pt x="56251" y="30068"/>
                  </a:lnTo>
                  <a:lnTo>
                    <a:pt x="104825" y="15601"/>
                  </a:lnTo>
                  <a:lnTo>
                    <a:pt x="144456" y="13201"/>
                  </a:lnTo>
                  <a:lnTo>
                    <a:pt x="167806" y="16786"/>
                  </a:lnTo>
                  <a:lnTo>
                    <a:pt x="186762" y="25398"/>
                  </a:lnTo>
                  <a:lnTo>
                    <a:pt x="195093" y="30970"/>
                  </a:lnTo>
                  <a:lnTo>
                    <a:pt x="207469" y="46520"/>
                  </a:lnTo>
                  <a:lnTo>
                    <a:pt x="212407" y="55580"/>
                  </a:lnTo>
                  <a:lnTo>
                    <a:pt x="219357" y="96277"/>
                  </a:lnTo>
                  <a:lnTo>
                    <a:pt x="215827" y="134201"/>
                  </a:lnTo>
                  <a:lnTo>
                    <a:pt x="207325" y="153622"/>
                  </a:lnTo>
                  <a:lnTo>
                    <a:pt x="174906" y="198521"/>
                  </a:lnTo>
                  <a:lnTo>
                    <a:pt x="137015" y="219412"/>
                  </a:lnTo>
                  <a:lnTo>
                    <a:pt x="95735" y="234803"/>
                  </a:lnTo>
                  <a:lnTo>
                    <a:pt x="91124" y="234914"/>
                  </a:lnTo>
                  <a:lnTo>
                    <a:pt x="90390" y="232649"/>
                  </a:lnTo>
                  <a:lnTo>
                    <a:pt x="92241" y="228799"/>
                  </a:lnTo>
                  <a:lnTo>
                    <a:pt x="103655" y="221401"/>
                  </a:lnTo>
                  <a:lnTo>
                    <a:pt x="121596" y="215384"/>
                  </a:lnTo>
                  <a:lnTo>
                    <a:pt x="184746" y="211204"/>
                  </a:lnTo>
                  <a:lnTo>
                    <a:pt x="242556" y="222106"/>
                  </a:lnTo>
                  <a:lnTo>
                    <a:pt x="262878" y="229735"/>
                  </a:lnTo>
                  <a:lnTo>
                    <a:pt x="316815" y="268342"/>
                  </a:lnTo>
                  <a:lnTo>
                    <a:pt x="332927" y="286549"/>
                  </a:lnTo>
                  <a:lnTo>
                    <a:pt x="341648" y="309459"/>
                  </a:lnTo>
                  <a:lnTo>
                    <a:pt x="344354" y="336409"/>
                  </a:lnTo>
                  <a:lnTo>
                    <a:pt x="338131" y="380957"/>
                  </a:lnTo>
                  <a:lnTo>
                    <a:pt x="320819" y="411704"/>
                  </a:lnTo>
                  <a:lnTo>
                    <a:pt x="303512" y="432154"/>
                  </a:lnTo>
                  <a:lnTo>
                    <a:pt x="281001" y="446702"/>
                  </a:lnTo>
                  <a:lnTo>
                    <a:pt x="255399" y="455898"/>
                  </a:lnTo>
                  <a:lnTo>
                    <a:pt x="200834" y="461801"/>
                  </a:lnTo>
                  <a:lnTo>
                    <a:pt x="162115" y="459704"/>
                  </a:lnTo>
                  <a:lnTo>
                    <a:pt x="117591" y="448515"/>
                  </a:lnTo>
                  <a:lnTo>
                    <a:pt x="102444" y="438766"/>
                  </a:lnTo>
                  <a:lnTo>
                    <a:pt x="8541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38984" y="2901301"/>
              <a:ext cx="177701" cy="239454"/>
            </a:xfrm>
            <a:custGeom>
              <a:avLst/>
              <a:gdLst/>
              <a:ahLst/>
              <a:cxnLst/>
              <a:rect l="0" t="0" r="0" b="0"/>
              <a:pathLst>
                <a:path w="177701" h="239454">
                  <a:moveTo>
                    <a:pt x="167171" y="15092"/>
                  </a:moveTo>
                  <a:lnTo>
                    <a:pt x="123208" y="438"/>
                  </a:lnTo>
                  <a:lnTo>
                    <a:pt x="103179" y="0"/>
                  </a:lnTo>
                  <a:lnTo>
                    <a:pt x="82578" y="4875"/>
                  </a:lnTo>
                  <a:lnTo>
                    <a:pt x="43876" y="27069"/>
                  </a:lnTo>
                  <a:lnTo>
                    <a:pt x="13355" y="59572"/>
                  </a:lnTo>
                  <a:lnTo>
                    <a:pt x="5222" y="82434"/>
                  </a:lnTo>
                  <a:lnTo>
                    <a:pt x="0" y="135240"/>
                  </a:lnTo>
                  <a:lnTo>
                    <a:pt x="4685" y="171184"/>
                  </a:lnTo>
                  <a:lnTo>
                    <a:pt x="19071" y="198472"/>
                  </a:lnTo>
                  <a:lnTo>
                    <a:pt x="43741" y="221376"/>
                  </a:lnTo>
                  <a:lnTo>
                    <a:pt x="73277" y="237390"/>
                  </a:lnTo>
                  <a:lnTo>
                    <a:pt x="93855" y="239453"/>
                  </a:lnTo>
                  <a:lnTo>
                    <a:pt x="144995" y="228215"/>
                  </a:lnTo>
                  <a:lnTo>
                    <a:pt x="177700" y="215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16767" y="2684766"/>
              <a:ext cx="243521" cy="168457"/>
            </a:xfrm>
            <a:custGeom>
              <a:avLst/>
              <a:gdLst/>
              <a:ahLst/>
              <a:cxnLst/>
              <a:rect l="0" t="0" r="0" b="0"/>
              <a:pathLst>
                <a:path w="243521" h="168457">
                  <a:moveTo>
                    <a:pt x="10528" y="0"/>
                  </a:moveTo>
                  <a:lnTo>
                    <a:pt x="28509" y="24047"/>
                  </a:lnTo>
                  <a:lnTo>
                    <a:pt x="54850" y="44300"/>
                  </a:lnTo>
                  <a:lnTo>
                    <a:pt x="116007" y="77002"/>
                  </a:lnTo>
                  <a:lnTo>
                    <a:pt x="168481" y="97777"/>
                  </a:lnTo>
                  <a:lnTo>
                    <a:pt x="229434" y="115749"/>
                  </a:lnTo>
                  <a:lnTo>
                    <a:pt x="240694" y="119280"/>
                  </a:lnTo>
                  <a:lnTo>
                    <a:pt x="243520" y="122804"/>
                  </a:lnTo>
                  <a:lnTo>
                    <a:pt x="240726" y="126323"/>
                  </a:lnTo>
                  <a:lnTo>
                    <a:pt x="234183" y="129839"/>
                  </a:lnTo>
                  <a:lnTo>
                    <a:pt x="177010" y="139064"/>
                  </a:lnTo>
                  <a:lnTo>
                    <a:pt x="122442" y="145753"/>
                  </a:lnTo>
                  <a:lnTo>
                    <a:pt x="60924" y="1586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16767" y="2947979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2" y="0"/>
                  </a:lnTo>
                  <a:lnTo>
                    <a:pt x="164242" y="0"/>
                  </a:lnTo>
                  <a:lnTo>
                    <a:pt x="105839" y="3119"/>
                  </a:lnTo>
                  <a:lnTo>
                    <a:pt x="4924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5739" y="2674238"/>
              <a:ext cx="31153" cy="389555"/>
            </a:xfrm>
            <a:custGeom>
              <a:avLst/>
              <a:gdLst/>
              <a:ahLst/>
              <a:cxnLst/>
              <a:rect l="0" t="0" r="0" b="0"/>
              <a:pathLst>
                <a:path w="31153" h="38955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41375"/>
                  </a:lnTo>
                  <a:lnTo>
                    <a:pt x="16380" y="200281"/>
                  </a:lnTo>
                  <a:lnTo>
                    <a:pt x="20536" y="254705"/>
                  </a:lnTo>
                  <a:lnTo>
                    <a:pt x="27487" y="308395"/>
                  </a:lnTo>
                  <a:lnTo>
                    <a:pt x="30427" y="366461"/>
                  </a:lnTo>
                  <a:lnTo>
                    <a:pt x="31152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19839" y="2582971"/>
              <a:ext cx="273914" cy="492849"/>
            </a:xfrm>
            <a:custGeom>
              <a:avLst/>
              <a:gdLst/>
              <a:ahLst/>
              <a:cxnLst/>
              <a:rect l="0" t="0" r="0" b="0"/>
              <a:pathLst>
                <a:path w="273914" h="492849">
                  <a:moveTo>
                    <a:pt x="218192" y="122852"/>
                  </a:moveTo>
                  <a:lnTo>
                    <a:pt x="174229" y="157750"/>
                  </a:lnTo>
                  <a:lnTo>
                    <a:pt x="134645" y="210636"/>
                  </a:lnTo>
                  <a:lnTo>
                    <a:pt x="122568" y="236737"/>
                  </a:lnTo>
                  <a:lnTo>
                    <a:pt x="108576" y="294740"/>
                  </a:lnTo>
                  <a:lnTo>
                    <a:pt x="95154" y="356587"/>
                  </a:lnTo>
                  <a:lnTo>
                    <a:pt x="100908" y="419930"/>
                  </a:lnTo>
                  <a:lnTo>
                    <a:pt x="106794" y="445570"/>
                  </a:lnTo>
                  <a:lnTo>
                    <a:pt x="119549" y="465544"/>
                  </a:lnTo>
                  <a:lnTo>
                    <a:pt x="138086" y="481050"/>
                  </a:lnTo>
                  <a:lnTo>
                    <a:pt x="161922" y="491842"/>
                  </a:lnTo>
                  <a:lnTo>
                    <a:pt x="173659" y="492848"/>
                  </a:lnTo>
                  <a:lnTo>
                    <a:pt x="228402" y="477278"/>
                  </a:lnTo>
                  <a:lnTo>
                    <a:pt x="246516" y="464039"/>
                  </a:lnTo>
                  <a:lnTo>
                    <a:pt x="261196" y="446456"/>
                  </a:lnTo>
                  <a:lnTo>
                    <a:pt x="271620" y="426943"/>
                  </a:lnTo>
                  <a:lnTo>
                    <a:pt x="273913" y="400334"/>
                  </a:lnTo>
                  <a:lnTo>
                    <a:pt x="269863" y="372519"/>
                  </a:lnTo>
                  <a:lnTo>
                    <a:pt x="241706" y="322266"/>
                  </a:lnTo>
                  <a:lnTo>
                    <a:pt x="215800" y="296711"/>
                  </a:lnTo>
                  <a:lnTo>
                    <a:pt x="156901" y="259972"/>
                  </a:lnTo>
                  <a:lnTo>
                    <a:pt x="97228" y="217631"/>
                  </a:lnTo>
                  <a:lnTo>
                    <a:pt x="41085" y="175281"/>
                  </a:lnTo>
                  <a:lnTo>
                    <a:pt x="17407" y="150735"/>
                  </a:lnTo>
                  <a:lnTo>
                    <a:pt x="6902" y="131735"/>
                  </a:lnTo>
                  <a:lnTo>
                    <a:pt x="0" y="95719"/>
                  </a:lnTo>
                  <a:lnTo>
                    <a:pt x="4624" y="72189"/>
                  </a:lnTo>
                  <a:lnTo>
                    <a:pt x="20382" y="42330"/>
                  </a:lnTo>
                  <a:lnTo>
                    <a:pt x="34350" y="27403"/>
                  </a:lnTo>
                  <a:lnTo>
                    <a:pt x="63115" y="12423"/>
                  </a:lnTo>
                  <a:lnTo>
                    <a:pt x="117283" y="0"/>
                  </a:lnTo>
                  <a:lnTo>
                    <a:pt x="166846" y="664"/>
                  </a:lnTo>
                  <a:lnTo>
                    <a:pt x="197711" y="6545"/>
                  </a:lnTo>
                  <a:lnTo>
                    <a:pt x="219228" y="16958"/>
                  </a:lnTo>
                  <a:lnTo>
                    <a:pt x="244495" y="41563"/>
                  </a:lnTo>
                  <a:lnTo>
                    <a:pt x="261210" y="71081"/>
                  </a:lnTo>
                  <a:lnTo>
                    <a:pt x="263437" y="91654"/>
                  </a:lnTo>
                  <a:lnTo>
                    <a:pt x="262394" y="102054"/>
                  </a:lnTo>
                  <a:lnTo>
                    <a:pt x="251875" y="122967"/>
                  </a:lnTo>
                  <a:lnTo>
                    <a:pt x="228720" y="154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927129" y="3263834"/>
            <a:ext cx="442198" cy="389555"/>
            <a:chOff x="3927129" y="3263834"/>
            <a:chExt cx="442198" cy="389555"/>
          </a:xfrm>
        </p:grpSpPr>
        <p:sp>
          <p:nvSpPr>
            <p:cNvPr id="50" name="Freeform 49"/>
            <p:cNvSpPr/>
            <p:nvPr/>
          </p:nvSpPr>
          <p:spPr>
            <a:xfrm>
              <a:off x="3927129" y="3263834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442197" y="42114"/>
                  </a:moveTo>
                  <a:lnTo>
                    <a:pt x="390147" y="38994"/>
                  </a:lnTo>
                  <a:lnTo>
                    <a:pt x="340207" y="30661"/>
                  </a:lnTo>
                  <a:lnTo>
                    <a:pt x="289536" y="20783"/>
                  </a:lnTo>
                  <a:lnTo>
                    <a:pt x="230068" y="13567"/>
                  </a:lnTo>
                  <a:lnTo>
                    <a:pt x="167994" y="11428"/>
                  </a:lnTo>
                  <a:lnTo>
                    <a:pt x="114507" y="7676"/>
                  </a:lnTo>
                  <a:lnTo>
                    <a:pt x="53814" y="15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21886" y="3392507"/>
              <a:ext cx="181706" cy="260882"/>
            </a:xfrm>
            <a:custGeom>
              <a:avLst/>
              <a:gdLst/>
              <a:ahLst/>
              <a:cxnLst/>
              <a:rect l="0" t="0" r="0" b="0"/>
              <a:pathLst>
                <a:path w="181706" h="260882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92997" y="4944"/>
                  </a:lnTo>
                  <a:lnTo>
                    <a:pt x="104112" y="9538"/>
                  </a:lnTo>
                  <a:lnTo>
                    <a:pt x="110352" y="17280"/>
                  </a:lnTo>
                  <a:lnTo>
                    <a:pt x="114166" y="38360"/>
                  </a:lnTo>
                  <a:lnTo>
                    <a:pt x="108842" y="60207"/>
                  </a:lnTo>
                  <a:lnTo>
                    <a:pt x="104147" y="70947"/>
                  </a:lnTo>
                  <a:lnTo>
                    <a:pt x="89571" y="85999"/>
                  </a:lnTo>
                  <a:lnTo>
                    <a:pt x="80771" y="91650"/>
                  </a:lnTo>
                  <a:lnTo>
                    <a:pt x="79584" y="95418"/>
                  </a:lnTo>
                  <a:lnTo>
                    <a:pt x="83471" y="97930"/>
                  </a:lnTo>
                  <a:lnTo>
                    <a:pt x="99099" y="103061"/>
                  </a:lnTo>
                  <a:lnTo>
                    <a:pt x="147971" y="131968"/>
                  </a:lnTo>
                  <a:lnTo>
                    <a:pt x="162471" y="148605"/>
                  </a:lnTo>
                  <a:lnTo>
                    <a:pt x="181312" y="187880"/>
                  </a:lnTo>
                  <a:lnTo>
                    <a:pt x="181705" y="197006"/>
                  </a:lnTo>
                  <a:lnTo>
                    <a:pt x="175904" y="213385"/>
                  </a:lnTo>
                  <a:lnTo>
                    <a:pt x="153895" y="235760"/>
                  </a:lnTo>
                  <a:lnTo>
                    <a:pt x="119558" y="251618"/>
                  </a:lnTo>
                  <a:lnTo>
                    <a:pt x="66033" y="259051"/>
                  </a:lnTo>
                  <a:lnTo>
                    <a:pt x="19759" y="260520"/>
                  </a:lnTo>
                  <a:lnTo>
                    <a:pt x="0" y="260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37948" y="3274362"/>
            <a:ext cx="410612" cy="413253"/>
            <a:chOff x="5337948" y="3274362"/>
            <a:chExt cx="410612" cy="413253"/>
          </a:xfrm>
        </p:grpSpPr>
        <p:sp>
          <p:nvSpPr>
            <p:cNvPr id="53" name="Freeform 52"/>
            <p:cNvSpPr/>
            <p:nvPr/>
          </p:nvSpPr>
          <p:spPr>
            <a:xfrm>
              <a:off x="5337948" y="3274362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31586"/>
                  </a:moveTo>
                  <a:lnTo>
                    <a:pt x="356467" y="28466"/>
                  </a:lnTo>
                  <a:lnTo>
                    <a:pt x="293647" y="14797"/>
                  </a:lnTo>
                  <a:lnTo>
                    <a:pt x="245584" y="10624"/>
                  </a:lnTo>
                  <a:lnTo>
                    <a:pt x="188579" y="3668"/>
                  </a:lnTo>
                  <a:lnTo>
                    <a:pt x="132954" y="1087"/>
                  </a:lnTo>
                  <a:lnTo>
                    <a:pt x="74879" y="322"/>
                  </a:lnTo>
                  <a:lnTo>
                    <a:pt x="21506" y="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27461" y="3426700"/>
              <a:ext cx="211056" cy="260915"/>
            </a:xfrm>
            <a:custGeom>
              <a:avLst/>
              <a:gdLst/>
              <a:ahLst/>
              <a:cxnLst/>
              <a:rect l="0" t="0" r="0" b="0"/>
              <a:pathLst>
                <a:path w="211056" h="260915">
                  <a:moveTo>
                    <a:pt x="31585" y="5590"/>
                  </a:moveTo>
                  <a:lnTo>
                    <a:pt x="48353" y="0"/>
                  </a:lnTo>
                  <a:lnTo>
                    <a:pt x="65944" y="376"/>
                  </a:lnTo>
                  <a:lnTo>
                    <a:pt x="116179" y="14479"/>
                  </a:lnTo>
                  <a:lnTo>
                    <a:pt x="154880" y="38238"/>
                  </a:lnTo>
                  <a:lnTo>
                    <a:pt x="162915" y="44902"/>
                  </a:lnTo>
                  <a:lnTo>
                    <a:pt x="165932" y="52855"/>
                  </a:lnTo>
                  <a:lnTo>
                    <a:pt x="165603" y="61666"/>
                  </a:lnTo>
                  <a:lnTo>
                    <a:pt x="163045" y="71050"/>
                  </a:lnTo>
                  <a:lnTo>
                    <a:pt x="157829" y="78476"/>
                  </a:lnTo>
                  <a:lnTo>
                    <a:pt x="142676" y="89846"/>
                  </a:lnTo>
                  <a:lnTo>
                    <a:pt x="83813" y="114078"/>
                  </a:lnTo>
                  <a:lnTo>
                    <a:pt x="81612" y="116520"/>
                  </a:lnTo>
                  <a:lnTo>
                    <a:pt x="84824" y="118148"/>
                  </a:lnTo>
                  <a:lnTo>
                    <a:pt x="140966" y="132570"/>
                  </a:lnTo>
                  <a:lnTo>
                    <a:pt x="164427" y="140405"/>
                  </a:lnTo>
                  <a:lnTo>
                    <a:pt x="182653" y="151685"/>
                  </a:lnTo>
                  <a:lnTo>
                    <a:pt x="206068" y="176779"/>
                  </a:lnTo>
                  <a:lnTo>
                    <a:pt x="209908" y="187566"/>
                  </a:lnTo>
                  <a:lnTo>
                    <a:pt x="211055" y="212030"/>
                  </a:lnTo>
                  <a:lnTo>
                    <a:pt x="207384" y="222766"/>
                  </a:lnTo>
                  <a:lnTo>
                    <a:pt x="193946" y="240933"/>
                  </a:lnTo>
                  <a:lnTo>
                    <a:pt x="170036" y="253686"/>
                  </a:lnTo>
                  <a:lnTo>
                    <a:pt x="139912" y="260914"/>
                  </a:lnTo>
                  <a:lnTo>
                    <a:pt x="91238" y="258406"/>
                  </a:lnTo>
                  <a:lnTo>
                    <a:pt x="35397" y="247078"/>
                  </a:lnTo>
                  <a:lnTo>
                    <a:pt x="0" y="237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869923" y="4087238"/>
            <a:ext cx="1834439" cy="945381"/>
            <a:chOff x="3869923" y="4087238"/>
            <a:chExt cx="1834439" cy="945381"/>
          </a:xfrm>
        </p:grpSpPr>
        <p:sp>
          <p:nvSpPr>
            <p:cNvPr id="56" name="Freeform 55"/>
            <p:cNvSpPr/>
            <p:nvPr/>
          </p:nvSpPr>
          <p:spPr>
            <a:xfrm>
              <a:off x="4182383" y="4375514"/>
              <a:ext cx="334343" cy="401363"/>
            </a:xfrm>
            <a:custGeom>
              <a:avLst/>
              <a:gdLst/>
              <a:ahLst/>
              <a:cxnLst/>
              <a:rect l="0" t="0" r="0" b="0"/>
              <a:pathLst>
                <a:path w="334343" h="401363">
                  <a:moveTo>
                    <a:pt x="250114" y="56983"/>
                  </a:moveTo>
                  <a:lnTo>
                    <a:pt x="220805" y="27674"/>
                  </a:lnTo>
                  <a:lnTo>
                    <a:pt x="189437" y="13074"/>
                  </a:lnTo>
                  <a:lnTo>
                    <a:pt x="138086" y="0"/>
                  </a:lnTo>
                  <a:lnTo>
                    <a:pt x="114926" y="1632"/>
                  </a:lnTo>
                  <a:lnTo>
                    <a:pt x="82157" y="14716"/>
                  </a:lnTo>
                  <a:lnTo>
                    <a:pt x="55810" y="33411"/>
                  </a:lnTo>
                  <a:lnTo>
                    <a:pt x="38774" y="59357"/>
                  </a:lnTo>
                  <a:lnTo>
                    <a:pt x="18848" y="118272"/>
                  </a:lnTo>
                  <a:lnTo>
                    <a:pt x="4520" y="173075"/>
                  </a:lnTo>
                  <a:lnTo>
                    <a:pt x="0" y="231820"/>
                  </a:lnTo>
                  <a:lnTo>
                    <a:pt x="9160" y="288484"/>
                  </a:lnTo>
                  <a:lnTo>
                    <a:pt x="27823" y="344737"/>
                  </a:lnTo>
                  <a:lnTo>
                    <a:pt x="47250" y="375690"/>
                  </a:lnTo>
                  <a:lnTo>
                    <a:pt x="64026" y="388923"/>
                  </a:lnTo>
                  <a:lnTo>
                    <a:pt x="73413" y="394090"/>
                  </a:lnTo>
                  <a:lnTo>
                    <a:pt x="114570" y="401362"/>
                  </a:lnTo>
                  <a:lnTo>
                    <a:pt x="173644" y="395413"/>
                  </a:lnTo>
                  <a:lnTo>
                    <a:pt x="234186" y="379854"/>
                  </a:lnTo>
                  <a:lnTo>
                    <a:pt x="291517" y="355045"/>
                  </a:lnTo>
                  <a:lnTo>
                    <a:pt x="334342" y="330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85181" y="4348269"/>
              <a:ext cx="210979" cy="147400"/>
            </a:xfrm>
            <a:custGeom>
              <a:avLst/>
              <a:gdLst/>
              <a:ahLst/>
              <a:cxnLst/>
              <a:rect l="0" t="0" r="0" b="0"/>
              <a:pathLst>
                <a:path w="210979" h="147400">
                  <a:moveTo>
                    <a:pt x="0" y="0"/>
                  </a:moveTo>
                  <a:lnTo>
                    <a:pt x="61111" y="34747"/>
                  </a:lnTo>
                  <a:lnTo>
                    <a:pt x="115543" y="55644"/>
                  </a:lnTo>
                  <a:lnTo>
                    <a:pt x="167449" y="68920"/>
                  </a:lnTo>
                  <a:lnTo>
                    <a:pt x="199204" y="71575"/>
                  </a:lnTo>
                  <a:lnTo>
                    <a:pt x="207672" y="74623"/>
                  </a:lnTo>
                  <a:lnTo>
                    <a:pt x="210978" y="78994"/>
                  </a:lnTo>
                  <a:lnTo>
                    <a:pt x="210842" y="84248"/>
                  </a:lnTo>
                  <a:lnTo>
                    <a:pt x="206072" y="88921"/>
                  </a:lnTo>
                  <a:lnTo>
                    <a:pt x="144819" y="112100"/>
                  </a:lnTo>
                  <a:lnTo>
                    <a:pt x="85451" y="126302"/>
                  </a:lnTo>
                  <a:lnTo>
                    <a:pt x="26114" y="14271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74653" y="4590425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93225" y="0"/>
                  </a:lnTo>
                  <a:lnTo>
                    <a:pt x="139683" y="5589"/>
                  </a:lnTo>
                  <a:lnTo>
                    <a:pt x="85736" y="9553"/>
                  </a:lnTo>
                  <a:lnTo>
                    <a:pt x="2932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22722" y="4327212"/>
              <a:ext cx="279451" cy="455968"/>
            </a:xfrm>
            <a:custGeom>
              <a:avLst/>
              <a:gdLst/>
              <a:ahLst/>
              <a:cxnLst/>
              <a:rect l="0" t="0" r="0" b="0"/>
              <a:pathLst>
                <a:path w="279451" h="455968">
                  <a:moveTo>
                    <a:pt x="146770" y="0"/>
                  </a:moveTo>
                  <a:lnTo>
                    <a:pt x="90374" y="58735"/>
                  </a:lnTo>
                  <a:lnTo>
                    <a:pt x="61080" y="114999"/>
                  </a:lnTo>
                  <a:lnTo>
                    <a:pt x="29090" y="169848"/>
                  </a:lnTo>
                  <a:lnTo>
                    <a:pt x="13734" y="220420"/>
                  </a:lnTo>
                  <a:lnTo>
                    <a:pt x="2554" y="282402"/>
                  </a:lnTo>
                  <a:lnTo>
                    <a:pt x="0" y="345642"/>
                  </a:lnTo>
                  <a:lnTo>
                    <a:pt x="5147" y="385902"/>
                  </a:lnTo>
                  <a:lnTo>
                    <a:pt x="14026" y="405869"/>
                  </a:lnTo>
                  <a:lnTo>
                    <a:pt x="38791" y="437751"/>
                  </a:lnTo>
                  <a:lnTo>
                    <a:pt x="64863" y="453878"/>
                  </a:lnTo>
                  <a:lnTo>
                    <a:pt x="84630" y="455967"/>
                  </a:lnTo>
                  <a:lnTo>
                    <a:pt x="144783" y="443577"/>
                  </a:lnTo>
                  <a:lnTo>
                    <a:pt x="193474" y="420026"/>
                  </a:lnTo>
                  <a:lnTo>
                    <a:pt x="233725" y="384729"/>
                  </a:lnTo>
                  <a:lnTo>
                    <a:pt x="269499" y="336276"/>
                  </a:lnTo>
                  <a:lnTo>
                    <a:pt x="277356" y="312453"/>
                  </a:lnTo>
                  <a:lnTo>
                    <a:pt x="279450" y="299549"/>
                  </a:lnTo>
                  <a:lnTo>
                    <a:pt x="275539" y="275853"/>
                  </a:lnTo>
                  <a:lnTo>
                    <a:pt x="260183" y="245901"/>
                  </a:lnTo>
                  <a:lnTo>
                    <a:pt x="246309" y="230952"/>
                  </a:lnTo>
                  <a:lnTo>
                    <a:pt x="228444" y="220409"/>
                  </a:lnTo>
                  <a:lnTo>
                    <a:pt x="193066" y="213485"/>
                  </a:lnTo>
                  <a:lnTo>
                    <a:pt x="169686" y="218105"/>
                  </a:lnTo>
                  <a:lnTo>
                    <a:pt x="116599" y="246657"/>
                  </a:lnTo>
                  <a:lnTo>
                    <a:pt x="84572" y="277057"/>
                  </a:lnTo>
                  <a:lnTo>
                    <a:pt x="40112" y="338569"/>
                  </a:lnTo>
                  <a:lnTo>
                    <a:pt x="989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69923" y="4087238"/>
              <a:ext cx="1834439" cy="945381"/>
            </a:xfrm>
            <a:custGeom>
              <a:avLst/>
              <a:gdLst/>
              <a:ahLst/>
              <a:cxnLst/>
              <a:rect l="0" t="0" r="0" b="0"/>
              <a:pathLst>
                <a:path w="1834439" h="945381">
                  <a:moveTo>
                    <a:pt x="815258" y="39933"/>
                  </a:moveTo>
                  <a:lnTo>
                    <a:pt x="761383" y="21974"/>
                  </a:lnTo>
                  <a:lnTo>
                    <a:pt x="717138" y="11386"/>
                  </a:lnTo>
                  <a:lnTo>
                    <a:pt x="658096" y="8947"/>
                  </a:lnTo>
                  <a:lnTo>
                    <a:pt x="607385" y="8525"/>
                  </a:lnTo>
                  <a:lnTo>
                    <a:pt x="555314" y="13989"/>
                  </a:lnTo>
                  <a:lnTo>
                    <a:pt x="497252" y="17428"/>
                  </a:lnTo>
                  <a:lnTo>
                    <a:pt x="437627" y="26995"/>
                  </a:lnTo>
                  <a:lnTo>
                    <a:pt x="378189" y="40150"/>
                  </a:lnTo>
                  <a:lnTo>
                    <a:pt x="320782" y="59603"/>
                  </a:lnTo>
                  <a:lnTo>
                    <a:pt x="258682" y="89735"/>
                  </a:lnTo>
                  <a:lnTo>
                    <a:pt x="209827" y="117230"/>
                  </a:lnTo>
                  <a:lnTo>
                    <a:pt x="146830" y="170754"/>
                  </a:lnTo>
                  <a:lnTo>
                    <a:pt x="88466" y="222603"/>
                  </a:lnTo>
                  <a:lnTo>
                    <a:pt x="52898" y="276346"/>
                  </a:lnTo>
                  <a:lnTo>
                    <a:pt x="24086" y="339332"/>
                  </a:lnTo>
                  <a:lnTo>
                    <a:pt x="8463" y="394608"/>
                  </a:lnTo>
                  <a:lnTo>
                    <a:pt x="0" y="435400"/>
                  </a:lnTo>
                  <a:lnTo>
                    <a:pt x="9321" y="497639"/>
                  </a:lnTo>
                  <a:lnTo>
                    <a:pt x="30763" y="552610"/>
                  </a:lnTo>
                  <a:lnTo>
                    <a:pt x="64440" y="611369"/>
                  </a:lnTo>
                  <a:lnTo>
                    <a:pt x="120386" y="671482"/>
                  </a:lnTo>
                  <a:lnTo>
                    <a:pt x="182278" y="722076"/>
                  </a:lnTo>
                  <a:lnTo>
                    <a:pt x="238274" y="763086"/>
                  </a:lnTo>
                  <a:lnTo>
                    <a:pt x="299544" y="795498"/>
                  </a:lnTo>
                  <a:lnTo>
                    <a:pt x="362548" y="818823"/>
                  </a:lnTo>
                  <a:lnTo>
                    <a:pt x="416347" y="836560"/>
                  </a:lnTo>
                  <a:lnTo>
                    <a:pt x="476883" y="854133"/>
                  </a:lnTo>
                  <a:lnTo>
                    <a:pt x="539129" y="871684"/>
                  </a:lnTo>
                  <a:lnTo>
                    <a:pt x="595015" y="888061"/>
                  </a:lnTo>
                  <a:lnTo>
                    <a:pt x="655826" y="897714"/>
                  </a:lnTo>
                  <a:lnTo>
                    <a:pt x="707553" y="909408"/>
                  </a:lnTo>
                  <a:lnTo>
                    <a:pt x="762831" y="916050"/>
                  </a:lnTo>
                  <a:lnTo>
                    <a:pt x="814152" y="921874"/>
                  </a:lnTo>
                  <a:lnTo>
                    <a:pt x="871862" y="926719"/>
                  </a:lnTo>
                  <a:lnTo>
                    <a:pt x="933284" y="933248"/>
                  </a:lnTo>
                  <a:lnTo>
                    <a:pt x="996267" y="942977"/>
                  </a:lnTo>
                  <a:lnTo>
                    <a:pt x="1050794" y="944908"/>
                  </a:lnTo>
                  <a:lnTo>
                    <a:pt x="1106625" y="945290"/>
                  </a:lnTo>
                  <a:lnTo>
                    <a:pt x="1162714" y="945365"/>
                  </a:lnTo>
                  <a:lnTo>
                    <a:pt x="1218854" y="945380"/>
                  </a:lnTo>
                  <a:lnTo>
                    <a:pt x="1275003" y="944213"/>
                  </a:lnTo>
                  <a:lnTo>
                    <a:pt x="1331155" y="933930"/>
                  </a:lnTo>
                  <a:lnTo>
                    <a:pt x="1387306" y="926223"/>
                  </a:lnTo>
                  <a:lnTo>
                    <a:pt x="1442289" y="916296"/>
                  </a:lnTo>
                  <a:lnTo>
                    <a:pt x="1498994" y="899626"/>
                  </a:lnTo>
                  <a:lnTo>
                    <a:pt x="1560505" y="879075"/>
                  </a:lnTo>
                  <a:lnTo>
                    <a:pt x="1615124" y="853940"/>
                  </a:lnTo>
                  <a:lnTo>
                    <a:pt x="1668027" y="822063"/>
                  </a:lnTo>
                  <a:lnTo>
                    <a:pt x="1723474" y="779907"/>
                  </a:lnTo>
                  <a:lnTo>
                    <a:pt x="1786340" y="718426"/>
                  </a:lnTo>
                  <a:lnTo>
                    <a:pt x="1820890" y="666976"/>
                  </a:lnTo>
                  <a:lnTo>
                    <a:pt x="1831891" y="620087"/>
                  </a:lnTo>
                  <a:lnTo>
                    <a:pt x="1834438" y="559076"/>
                  </a:lnTo>
                  <a:lnTo>
                    <a:pt x="1826676" y="509088"/>
                  </a:lnTo>
                  <a:lnTo>
                    <a:pt x="1808909" y="457232"/>
                  </a:lnTo>
                  <a:lnTo>
                    <a:pt x="1775175" y="396666"/>
                  </a:lnTo>
                  <a:lnTo>
                    <a:pt x="1724325" y="333195"/>
                  </a:lnTo>
                  <a:lnTo>
                    <a:pt x="1667460" y="280489"/>
                  </a:lnTo>
                  <a:lnTo>
                    <a:pt x="1604842" y="233431"/>
                  </a:lnTo>
                  <a:lnTo>
                    <a:pt x="1543912" y="197923"/>
                  </a:lnTo>
                  <a:lnTo>
                    <a:pt x="1480965" y="162773"/>
                  </a:lnTo>
                  <a:lnTo>
                    <a:pt x="1425694" y="134691"/>
                  </a:lnTo>
                  <a:lnTo>
                    <a:pt x="1369716" y="106614"/>
                  </a:lnTo>
                  <a:lnTo>
                    <a:pt x="1312429" y="85773"/>
                  </a:lnTo>
                  <a:lnTo>
                    <a:pt x="1249120" y="63459"/>
                  </a:lnTo>
                  <a:lnTo>
                    <a:pt x="1202343" y="51193"/>
                  </a:lnTo>
                  <a:lnTo>
                    <a:pt x="1139724" y="36568"/>
                  </a:lnTo>
                  <a:lnTo>
                    <a:pt x="1090900" y="25938"/>
                  </a:lnTo>
                  <a:lnTo>
                    <a:pt x="1039390" y="15379"/>
                  </a:lnTo>
                  <a:lnTo>
                    <a:pt x="976817" y="9736"/>
                  </a:lnTo>
                  <a:lnTo>
                    <a:pt x="926559" y="7589"/>
                  </a:lnTo>
                  <a:lnTo>
                    <a:pt x="873452" y="1233"/>
                  </a:lnTo>
                  <a:lnTo>
                    <a:pt x="814953" y="0"/>
                  </a:lnTo>
                  <a:lnTo>
                    <a:pt x="758886" y="5354"/>
                  </a:lnTo>
                  <a:lnTo>
                    <a:pt x="700679" y="7460"/>
                  </a:lnTo>
                  <a:lnTo>
                    <a:pt x="641024" y="11292"/>
                  </a:lnTo>
                  <a:lnTo>
                    <a:pt x="604688" y="18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89512" y="129576"/>
            <a:ext cx="4811525" cy="722934"/>
            <a:chOff x="189512" y="129576"/>
            <a:chExt cx="4811525" cy="722934"/>
          </a:xfrm>
        </p:grpSpPr>
        <p:sp>
          <p:nvSpPr>
            <p:cNvPr id="2" name="Freeform 1"/>
            <p:cNvSpPr/>
            <p:nvPr/>
          </p:nvSpPr>
          <p:spPr>
            <a:xfrm>
              <a:off x="317535" y="129576"/>
              <a:ext cx="472103" cy="550149"/>
            </a:xfrm>
            <a:custGeom>
              <a:avLst/>
              <a:gdLst/>
              <a:ahLst/>
              <a:cxnLst/>
              <a:rect l="0" t="0" r="0" b="0"/>
              <a:pathLst>
                <a:path w="472103" h="550149">
                  <a:moveTo>
                    <a:pt x="314174" y="80993"/>
                  </a:moveTo>
                  <a:lnTo>
                    <a:pt x="260060" y="35212"/>
                  </a:lnTo>
                  <a:lnTo>
                    <a:pt x="238651" y="18532"/>
                  </a:lnTo>
                  <a:lnTo>
                    <a:pt x="200290" y="3735"/>
                  </a:lnTo>
                  <a:lnTo>
                    <a:pt x="160458" y="0"/>
                  </a:lnTo>
                  <a:lnTo>
                    <a:pt x="104159" y="11692"/>
                  </a:lnTo>
                  <a:lnTo>
                    <a:pt x="82794" y="27576"/>
                  </a:lnTo>
                  <a:lnTo>
                    <a:pt x="39513" y="80891"/>
                  </a:lnTo>
                  <a:lnTo>
                    <a:pt x="17461" y="129326"/>
                  </a:lnTo>
                  <a:lnTo>
                    <a:pt x="3991" y="177593"/>
                  </a:lnTo>
                  <a:lnTo>
                    <a:pt x="0" y="228938"/>
                  </a:lnTo>
                  <a:lnTo>
                    <a:pt x="1937" y="281197"/>
                  </a:lnTo>
                  <a:lnTo>
                    <a:pt x="13072" y="340078"/>
                  </a:lnTo>
                  <a:lnTo>
                    <a:pt x="34942" y="401146"/>
                  </a:lnTo>
                  <a:lnTo>
                    <a:pt x="61792" y="453243"/>
                  </a:lnTo>
                  <a:lnTo>
                    <a:pt x="98965" y="495392"/>
                  </a:lnTo>
                  <a:lnTo>
                    <a:pt x="160994" y="539157"/>
                  </a:lnTo>
                  <a:lnTo>
                    <a:pt x="202237" y="550148"/>
                  </a:lnTo>
                  <a:lnTo>
                    <a:pt x="256925" y="545456"/>
                  </a:lnTo>
                  <a:lnTo>
                    <a:pt x="280541" y="539715"/>
                  </a:lnTo>
                  <a:lnTo>
                    <a:pt x="299616" y="527025"/>
                  </a:lnTo>
                  <a:lnTo>
                    <a:pt x="344276" y="480195"/>
                  </a:lnTo>
                  <a:lnTo>
                    <a:pt x="356019" y="459628"/>
                  </a:lnTo>
                  <a:lnTo>
                    <a:pt x="363617" y="422729"/>
                  </a:lnTo>
                  <a:lnTo>
                    <a:pt x="359156" y="398992"/>
                  </a:lnTo>
                  <a:lnTo>
                    <a:pt x="337228" y="355158"/>
                  </a:lnTo>
                  <a:lnTo>
                    <a:pt x="311646" y="328864"/>
                  </a:lnTo>
                  <a:lnTo>
                    <a:pt x="281840" y="311844"/>
                  </a:lnTo>
                  <a:lnTo>
                    <a:pt x="231921" y="304018"/>
                  </a:lnTo>
                  <a:lnTo>
                    <a:pt x="199076" y="303833"/>
                  </a:lnTo>
                  <a:lnTo>
                    <a:pt x="198838" y="305592"/>
                  </a:lnTo>
                  <a:lnTo>
                    <a:pt x="202188" y="307935"/>
                  </a:lnTo>
                  <a:lnTo>
                    <a:pt x="234850" y="316821"/>
                  </a:lnTo>
                  <a:lnTo>
                    <a:pt x="298289" y="314663"/>
                  </a:lnTo>
                  <a:lnTo>
                    <a:pt x="348592" y="312056"/>
                  </a:lnTo>
                  <a:lnTo>
                    <a:pt x="411223" y="304407"/>
                  </a:lnTo>
                  <a:lnTo>
                    <a:pt x="449774" y="299658"/>
                  </a:lnTo>
                  <a:lnTo>
                    <a:pt x="472102" y="291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421139"/>
              <a:ext cx="147400" cy="206573"/>
            </a:xfrm>
            <a:custGeom>
              <a:avLst/>
              <a:gdLst/>
              <a:ahLst/>
              <a:cxnLst/>
              <a:rect l="0" t="0" r="0" b="0"/>
              <a:pathLst>
                <a:path w="147400" h="206573">
                  <a:moveTo>
                    <a:pt x="0" y="94757"/>
                  </a:moveTo>
                  <a:lnTo>
                    <a:pt x="3120" y="143688"/>
                  </a:lnTo>
                  <a:lnTo>
                    <a:pt x="15619" y="206572"/>
                  </a:lnTo>
                  <a:lnTo>
                    <a:pt x="5064" y="148555"/>
                  </a:lnTo>
                  <a:lnTo>
                    <a:pt x="9103" y="94292"/>
                  </a:lnTo>
                  <a:lnTo>
                    <a:pt x="9578" y="80409"/>
                  </a:lnTo>
                  <a:lnTo>
                    <a:pt x="19465" y="55625"/>
                  </a:lnTo>
                  <a:lnTo>
                    <a:pt x="35557" y="35251"/>
                  </a:lnTo>
                  <a:lnTo>
                    <a:pt x="64348" y="17204"/>
                  </a:lnTo>
                  <a:lnTo>
                    <a:pt x="96275" y="56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7265" y="463208"/>
              <a:ext cx="204570" cy="179772"/>
            </a:xfrm>
            <a:custGeom>
              <a:avLst/>
              <a:gdLst/>
              <a:ahLst/>
              <a:cxnLst/>
              <a:rect l="0" t="0" r="0" b="0"/>
              <a:pathLst>
                <a:path w="204570" h="179772">
                  <a:moveTo>
                    <a:pt x="109812" y="126387"/>
                  </a:moveTo>
                  <a:lnTo>
                    <a:pt x="124283" y="92766"/>
                  </a:lnTo>
                  <a:lnTo>
                    <a:pt x="127942" y="67771"/>
                  </a:lnTo>
                  <a:lnTo>
                    <a:pt x="123329" y="44183"/>
                  </a:lnTo>
                  <a:lnTo>
                    <a:pt x="112310" y="23172"/>
                  </a:lnTo>
                  <a:lnTo>
                    <a:pt x="95715" y="6034"/>
                  </a:lnTo>
                  <a:lnTo>
                    <a:pt x="86376" y="1698"/>
                  </a:lnTo>
                  <a:lnTo>
                    <a:pt x="66641" y="0"/>
                  </a:lnTo>
                  <a:lnTo>
                    <a:pt x="49291" y="6264"/>
                  </a:lnTo>
                  <a:lnTo>
                    <a:pt x="41389" y="11210"/>
                  </a:lnTo>
                  <a:lnTo>
                    <a:pt x="29489" y="26065"/>
                  </a:lnTo>
                  <a:lnTo>
                    <a:pt x="4870" y="84709"/>
                  </a:lnTo>
                  <a:lnTo>
                    <a:pt x="0" y="105524"/>
                  </a:lnTo>
                  <a:lnTo>
                    <a:pt x="1735" y="126473"/>
                  </a:lnTo>
                  <a:lnTo>
                    <a:pt x="14878" y="157998"/>
                  </a:lnTo>
                  <a:lnTo>
                    <a:pt x="30185" y="172802"/>
                  </a:lnTo>
                  <a:lnTo>
                    <a:pt x="39180" y="178388"/>
                  </a:lnTo>
                  <a:lnTo>
                    <a:pt x="49856" y="179771"/>
                  </a:lnTo>
                  <a:lnTo>
                    <a:pt x="74196" y="175070"/>
                  </a:lnTo>
                  <a:lnTo>
                    <a:pt x="94373" y="162062"/>
                  </a:lnTo>
                  <a:lnTo>
                    <a:pt x="109969" y="144582"/>
                  </a:lnTo>
                  <a:lnTo>
                    <a:pt x="120800" y="125115"/>
                  </a:lnTo>
                  <a:lnTo>
                    <a:pt x="126496" y="122030"/>
                  </a:lnTo>
                  <a:lnTo>
                    <a:pt x="132633" y="123482"/>
                  </a:lnTo>
                  <a:lnTo>
                    <a:pt x="190967" y="172989"/>
                  </a:lnTo>
                  <a:lnTo>
                    <a:pt x="204569" y="179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946" y="440031"/>
              <a:ext cx="155727" cy="412479"/>
            </a:xfrm>
            <a:custGeom>
              <a:avLst/>
              <a:gdLst/>
              <a:ahLst/>
              <a:cxnLst/>
              <a:rect l="0" t="0" r="0" b="0"/>
              <a:pathLst>
                <a:path w="155727" h="412479">
                  <a:moveTo>
                    <a:pt x="18002" y="170621"/>
                  </a:moveTo>
                  <a:lnTo>
                    <a:pt x="23591" y="229238"/>
                  </a:lnTo>
                  <a:lnTo>
                    <a:pt x="35960" y="284582"/>
                  </a:lnTo>
                  <a:lnTo>
                    <a:pt x="45030" y="333589"/>
                  </a:lnTo>
                  <a:lnTo>
                    <a:pt x="45567" y="396312"/>
                  </a:lnTo>
                  <a:lnTo>
                    <a:pt x="41952" y="412478"/>
                  </a:lnTo>
                  <a:lnTo>
                    <a:pt x="40987" y="410238"/>
                  </a:lnTo>
                  <a:lnTo>
                    <a:pt x="38143" y="359367"/>
                  </a:lnTo>
                  <a:lnTo>
                    <a:pt x="30776" y="298545"/>
                  </a:lnTo>
                  <a:lnTo>
                    <a:pt x="23385" y="235535"/>
                  </a:lnTo>
                  <a:lnTo>
                    <a:pt x="10660" y="175168"/>
                  </a:lnTo>
                  <a:lnTo>
                    <a:pt x="0" y="118184"/>
                  </a:lnTo>
                  <a:lnTo>
                    <a:pt x="970" y="75926"/>
                  </a:lnTo>
                  <a:lnTo>
                    <a:pt x="11778" y="25314"/>
                  </a:lnTo>
                  <a:lnTo>
                    <a:pt x="17362" y="16428"/>
                  </a:lnTo>
                  <a:lnTo>
                    <a:pt x="32925" y="3435"/>
                  </a:lnTo>
                  <a:lnTo>
                    <a:pt x="54660" y="0"/>
                  </a:lnTo>
                  <a:lnTo>
                    <a:pt x="78748" y="3543"/>
                  </a:lnTo>
                  <a:lnTo>
                    <a:pt x="101152" y="12916"/>
                  </a:lnTo>
                  <a:lnTo>
                    <a:pt x="127907" y="36936"/>
                  </a:lnTo>
                  <a:lnTo>
                    <a:pt x="150652" y="66280"/>
                  </a:lnTo>
                  <a:lnTo>
                    <a:pt x="155726" y="86813"/>
                  </a:lnTo>
                  <a:lnTo>
                    <a:pt x="155441" y="97202"/>
                  </a:lnTo>
                  <a:lnTo>
                    <a:pt x="148886" y="114984"/>
                  </a:lnTo>
                  <a:lnTo>
                    <a:pt x="143862" y="123001"/>
                  </a:lnTo>
                  <a:lnTo>
                    <a:pt x="134664" y="128346"/>
                  </a:lnTo>
                  <a:lnTo>
                    <a:pt x="108846" y="134285"/>
                  </a:lnTo>
                  <a:lnTo>
                    <a:pt x="53578" y="130077"/>
                  </a:lnTo>
                  <a:lnTo>
                    <a:pt x="28530" y="1285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273740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8333" y="57264"/>
                  </a:lnTo>
                  <a:lnTo>
                    <a:pt x="9878" y="106655"/>
                  </a:lnTo>
                  <a:lnTo>
                    <a:pt x="13455" y="158334"/>
                  </a:lnTo>
                  <a:lnTo>
                    <a:pt x="18804" y="207571"/>
                  </a:lnTo>
                  <a:lnTo>
                    <a:pt x="20612" y="266130"/>
                  </a:lnTo>
                  <a:lnTo>
                    <a:pt x="20925" y="308661"/>
                  </a:lnTo>
                  <a:lnTo>
                    <a:pt x="19799" y="312229"/>
                  </a:lnTo>
                  <a:lnTo>
                    <a:pt x="15429" y="300596"/>
                  </a:lnTo>
                  <a:lnTo>
                    <a:pt x="17569" y="261161"/>
                  </a:lnTo>
                  <a:lnTo>
                    <a:pt x="31202" y="223611"/>
                  </a:lnTo>
                  <a:lnTo>
                    <a:pt x="46623" y="207397"/>
                  </a:lnTo>
                  <a:lnTo>
                    <a:pt x="55648" y="201436"/>
                  </a:lnTo>
                  <a:lnTo>
                    <a:pt x="65175" y="199801"/>
                  </a:lnTo>
                  <a:lnTo>
                    <a:pt x="85118" y="204224"/>
                  </a:lnTo>
                  <a:lnTo>
                    <a:pt x="102561" y="217109"/>
                  </a:lnTo>
                  <a:lnTo>
                    <a:pt x="116942" y="234533"/>
                  </a:lnTo>
                  <a:lnTo>
                    <a:pt x="139604" y="284653"/>
                  </a:lnTo>
                  <a:lnTo>
                    <a:pt x="140815" y="305497"/>
                  </a:lnTo>
                  <a:lnTo>
                    <a:pt x="139793" y="322950"/>
                  </a:lnTo>
                  <a:lnTo>
                    <a:pt x="141158" y="327604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4031" y="49483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7730" y="442054"/>
              <a:ext cx="165748" cy="179128"/>
            </a:xfrm>
            <a:custGeom>
              <a:avLst/>
              <a:gdLst/>
              <a:ahLst/>
              <a:cxnLst/>
              <a:rect l="0" t="0" r="0" b="0"/>
              <a:pathLst>
                <a:path w="165748" h="179128">
                  <a:moveTo>
                    <a:pt x="0" y="31728"/>
                  </a:moveTo>
                  <a:lnTo>
                    <a:pt x="5589" y="48495"/>
                  </a:lnTo>
                  <a:lnTo>
                    <a:pt x="5214" y="66086"/>
                  </a:lnTo>
                  <a:lnTo>
                    <a:pt x="3487" y="85603"/>
                  </a:lnTo>
                  <a:lnTo>
                    <a:pt x="14959" y="137175"/>
                  </a:lnTo>
                  <a:lnTo>
                    <a:pt x="15822" y="139461"/>
                  </a:lnTo>
                  <a:lnTo>
                    <a:pt x="11457" y="97619"/>
                  </a:lnTo>
                  <a:lnTo>
                    <a:pt x="22104" y="42615"/>
                  </a:lnTo>
                  <a:lnTo>
                    <a:pt x="25264" y="31967"/>
                  </a:lnTo>
                  <a:lnTo>
                    <a:pt x="38135" y="13897"/>
                  </a:lnTo>
                  <a:lnTo>
                    <a:pt x="46480" y="5802"/>
                  </a:lnTo>
                  <a:lnTo>
                    <a:pt x="55553" y="1576"/>
                  </a:lnTo>
                  <a:lnTo>
                    <a:pt x="74993" y="0"/>
                  </a:lnTo>
                  <a:lnTo>
                    <a:pt x="92212" y="6318"/>
                  </a:lnTo>
                  <a:lnTo>
                    <a:pt x="100079" y="11279"/>
                  </a:lnTo>
                  <a:lnTo>
                    <a:pt x="143741" y="67767"/>
                  </a:lnTo>
                  <a:lnTo>
                    <a:pt x="159313" y="96218"/>
                  </a:lnTo>
                  <a:lnTo>
                    <a:pt x="165747" y="132465"/>
                  </a:lnTo>
                  <a:lnTo>
                    <a:pt x="161013" y="152929"/>
                  </a:lnTo>
                  <a:lnTo>
                    <a:pt x="147399" y="179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459954"/>
              <a:ext cx="362543" cy="329684"/>
            </a:xfrm>
            <a:custGeom>
              <a:avLst/>
              <a:gdLst/>
              <a:ahLst/>
              <a:cxnLst/>
              <a:rect l="0" t="0" r="0" b="0"/>
              <a:pathLst>
                <a:path w="362543" h="329684">
                  <a:moveTo>
                    <a:pt x="305327" y="87527"/>
                  </a:moveTo>
                  <a:lnTo>
                    <a:pt x="305327" y="65171"/>
                  </a:lnTo>
                  <a:lnTo>
                    <a:pt x="299088" y="47955"/>
                  </a:lnTo>
                  <a:lnTo>
                    <a:pt x="276018" y="17839"/>
                  </a:lnTo>
                  <a:lnTo>
                    <a:pt x="250239" y="2018"/>
                  </a:lnTo>
                  <a:lnTo>
                    <a:pt x="227421" y="0"/>
                  </a:lnTo>
                  <a:lnTo>
                    <a:pt x="202852" y="4173"/>
                  </a:lnTo>
                  <a:lnTo>
                    <a:pt x="180234" y="13826"/>
                  </a:lnTo>
                  <a:lnTo>
                    <a:pt x="164722" y="32155"/>
                  </a:lnTo>
                  <a:lnTo>
                    <a:pt x="158948" y="43593"/>
                  </a:lnTo>
                  <a:lnTo>
                    <a:pt x="155651" y="68781"/>
                  </a:lnTo>
                  <a:lnTo>
                    <a:pt x="159256" y="93234"/>
                  </a:lnTo>
                  <a:lnTo>
                    <a:pt x="168656" y="111900"/>
                  </a:lnTo>
                  <a:lnTo>
                    <a:pt x="183753" y="124876"/>
                  </a:lnTo>
                  <a:lnTo>
                    <a:pt x="222040" y="142738"/>
                  </a:lnTo>
                  <a:lnTo>
                    <a:pt x="232255" y="143052"/>
                  </a:lnTo>
                  <a:lnTo>
                    <a:pt x="252963" y="137161"/>
                  </a:lnTo>
                  <a:lnTo>
                    <a:pt x="284352" y="120691"/>
                  </a:lnTo>
                  <a:lnTo>
                    <a:pt x="299124" y="104606"/>
                  </a:lnTo>
                  <a:lnTo>
                    <a:pt x="304701" y="95404"/>
                  </a:lnTo>
                  <a:lnTo>
                    <a:pt x="310759" y="91609"/>
                  </a:lnTo>
                  <a:lnTo>
                    <a:pt x="317137" y="91418"/>
                  </a:lnTo>
                  <a:lnTo>
                    <a:pt x="323729" y="93631"/>
                  </a:lnTo>
                  <a:lnTo>
                    <a:pt x="329293" y="99785"/>
                  </a:lnTo>
                  <a:lnTo>
                    <a:pt x="346629" y="143284"/>
                  </a:lnTo>
                  <a:lnTo>
                    <a:pt x="362542" y="203534"/>
                  </a:lnTo>
                  <a:lnTo>
                    <a:pt x="353213" y="264920"/>
                  </a:lnTo>
                  <a:lnTo>
                    <a:pt x="347779" y="273639"/>
                  </a:lnTo>
                  <a:lnTo>
                    <a:pt x="332383" y="286447"/>
                  </a:lnTo>
                  <a:lnTo>
                    <a:pt x="298395" y="300235"/>
                  </a:lnTo>
                  <a:lnTo>
                    <a:pt x="275340" y="301777"/>
                  </a:lnTo>
                  <a:lnTo>
                    <a:pt x="226354" y="298824"/>
                  </a:lnTo>
                  <a:lnTo>
                    <a:pt x="179892" y="298313"/>
                  </a:lnTo>
                  <a:lnTo>
                    <a:pt x="123491" y="298161"/>
                  </a:lnTo>
                  <a:lnTo>
                    <a:pt x="73505" y="303705"/>
                  </a:lnTo>
                  <a:lnTo>
                    <a:pt x="19372" y="316059"/>
                  </a:lnTo>
                  <a:lnTo>
                    <a:pt x="0" y="329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78701" y="210569"/>
              <a:ext cx="16595" cy="347442"/>
            </a:xfrm>
            <a:custGeom>
              <a:avLst/>
              <a:gdLst/>
              <a:ahLst/>
              <a:cxnLst/>
              <a:rect l="0" t="0" r="0" b="0"/>
              <a:pathLst>
                <a:path w="16595" h="347442">
                  <a:moveTo>
                    <a:pt x="6065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8" y="146453"/>
                  </a:lnTo>
                  <a:lnTo>
                    <a:pt x="9049" y="199762"/>
                  </a:lnTo>
                  <a:lnTo>
                    <a:pt x="14359" y="252601"/>
                  </a:lnTo>
                  <a:lnTo>
                    <a:pt x="15932" y="302183"/>
                  </a:lnTo>
                  <a:lnTo>
                    <a:pt x="1659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3139" y="200041"/>
              <a:ext cx="389556" cy="84229"/>
            </a:xfrm>
            <a:custGeom>
              <a:avLst/>
              <a:gdLst/>
              <a:ahLst/>
              <a:cxnLst/>
              <a:rect l="0" t="0" r="0" b="0"/>
              <a:pathLst>
                <a:path w="389556" h="84229">
                  <a:moveTo>
                    <a:pt x="389555" y="0"/>
                  </a:moveTo>
                  <a:lnTo>
                    <a:pt x="330938" y="14654"/>
                  </a:lnTo>
                  <a:lnTo>
                    <a:pt x="268102" y="31667"/>
                  </a:lnTo>
                  <a:lnTo>
                    <a:pt x="213616" y="45639"/>
                  </a:lnTo>
                  <a:lnTo>
                    <a:pt x="163120" y="56157"/>
                  </a:lnTo>
                  <a:lnTo>
                    <a:pt x="109293" y="66682"/>
                  </a:lnTo>
                  <a:lnTo>
                    <a:pt x="48279" y="734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5782" y="526424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288823" y="5590"/>
                  </a:lnTo>
                  <a:lnTo>
                    <a:pt x="225988" y="21331"/>
                  </a:lnTo>
                  <a:lnTo>
                    <a:pt x="177313" y="31667"/>
                  </a:lnTo>
                  <a:lnTo>
                    <a:pt x="125847" y="42138"/>
                  </a:lnTo>
                  <a:lnTo>
                    <a:pt x="76672" y="49530"/>
                  </a:lnTo>
                  <a:lnTo>
                    <a:pt x="35586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95336" y="421190"/>
              <a:ext cx="168457" cy="168406"/>
            </a:xfrm>
            <a:custGeom>
              <a:avLst/>
              <a:gdLst/>
              <a:ahLst/>
              <a:cxnLst/>
              <a:rect l="0" t="0" r="0" b="0"/>
              <a:pathLst>
                <a:path w="168457" h="168406">
                  <a:moveTo>
                    <a:pt x="0" y="21006"/>
                  </a:moveTo>
                  <a:lnTo>
                    <a:pt x="3120" y="63698"/>
                  </a:lnTo>
                  <a:lnTo>
                    <a:pt x="16789" y="120952"/>
                  </a:lnTo>
                  <a:lnTo>
                    <a:pt x="18212" y="118052"/>
                  </a:lnTo>
                  <a:lnTo>
                    <a:pt x="23022" y="58093"/>
                  </a:lnTo>
                  <a:lnTo>
                    <a:pt x="37757" y="23806"/>
                  </a:lnTo>
                  <a:lnTo>
                    <a:pt x="50317" y="6263"/>
                  </a:lnTo>
                  <a:lnTo>
                    <a:pt x="58111" y="1819"/>
                  </a:lnTo>
                  <a:lnTo>
                    <a:pt x="76130" y="0"/>
                  </a:lnTo>
                  <a:lnTo>
                    <a:pt x="95837" y="9331"/>
                  </a:lnTo>
                  <a:lnTo>
                    <a:pt x="123543" y="34315"/>
                  </a:lnTo>
                  <a:lnTo>
                    <a:pt x="143450" y="63944"/>
                  </a:lnTo>
                  <a:lnTo>
                    <a:pt x="163257" y="117041"/>
                  </a:lnTo>
                  <a:lnTo>
                    <a:pt x="168456" y="168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8764" y="402890"/>
              <a:ext cx="143725" cy="165649"/>
            </a:xfrm>
            <a:custGeom>
              <a:avLst/>
              <a:gdLst/>
              <a:ahLst/>
              <a:cxnLst/>
              <a:rect l="0" t="0" r="0" b="0"/>
              <a:pathLst>
                <a:path w="143725" h="165649">
                  <a:moveTo>
                    <a:pt x="16614" y="113006"/>
                  </a:moveTo>
                  <a:lnTo>
                    <a:pt x="70489" y="95048"/>
                  </a:lnTo>
                  <a:lnTo>
                    <a:pt x="122061" y="72268"/>
                  </a:lnTo>
                  <a:lnTo>
                    <a:pt x="136789" y="56295"/>
                  </a:lnTo>
                  <a:lnTo>
                    <a:pt x="142354" y="47123"/>
                  </a:lnTo>
                  <a:lnTo>
                    <a:pt x="143724" y="38668"/>
                  </a:lnTo>
                  <a:lnTo>
                    <a:pt x="142299" y="30692"/>
                  </a:lnTo>
                  <a:lnTo>
                    <a:pt x="139008" y="23035"/>
                  </a:lnTo>
                  <a:lnTo>
                    <a:pt x="122874" y="11408"/>
                  </a:lnTo>
                  <a:lnTo>
                    <a:pt x="100105" y="3510"/>
                  </a:lnTo>
                  <a:lnTo>
                    <a:pt x="74388" y="0"/>
                  </a:lnTo>
                  <a:lnTo>
                    <a:pt x="50480" y="4679"/>
                  </a:lnTo>
                  <a:lnTo>
                    <a:pt x="29326" y="15728"/>
                  </a:lnTo>
                  <a:lnTo>
                    <a:pt x="12125" y="32337"/>
                  </a:lnTo>
                  <a:lnTo>
                    <a:pt x="2921" y="54536"/>
                  </a:lnTo>
                  <a:lnTo>
                    <a:pt x="0" y="80000"/>
                  </a:lnTo>
                  <a:lnTo>
                    <a:pt x="2601" y="106915"/>
                  </a:lnTo>
                  <a:lnTo>
                    <a:pt x="10776" y="128236"/>
                  </a:lnTo>
                  <a:lnTo>
                    <a:pt x="16231" y="137198"/>
                  </a:lnTo>
                  <a:lnTo>
                    <a:pt x="31652" y="150274"/>
                  </a:lnTo>
                  <a:lnTo>
                    <a:pt x="51374" y="158815"/>
                  </a:lnTo>
                  <a:lnTo>
                    <a:pt x="95923" y="164299"/>
                  </a:lnTo>
                  <a:lnTo>
                    <a:pt x="121899" y="165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57576" y="435976"/>
              <a:ext cx="290528" cy="362170"/>
            </a:xfrm>
            <a:custGeom>
              <a:avLst/>
              <a:gdLst/>
              <a:ahLst/>
              <a:cxnLst/>
              <a:rect l="0" t="0" r="0" b="0"/>
              <a:pathLst>
                <a:path w="290528" h="362170">
                  <a:moveTo>
                    <a:pt x="153657" y="79920"/>
                  </a:moveTo>
                  <a:lnTo>
                    <a:pt x="153657" y="57563"/>
                  </a:lnTo>
                  <a:lnTo>
                    <a:pt x="147418" y="40348"/>
                  </a:lnTo>
                  <a:lnTo>
                    <a:pt x="124348" y="10232"/>
                  </a:lnTo>
                  <a:lnTo>
                    <a:pt x="101636" y="2154"/>
                  </a:lnTo>
                  <a:lnTo>
                    <a:pt x="87391" y="0"/>
                  </a:lnTo>
                  <a:lnTo>
                    <a:pt x="65323" y="3846"/>
                  </a:lnTo>
                  <a:lnTo>
                    <a:pt x="39746" y="19165"/>
                  </a:lnTo>
                  <a:lnTo>
                    <a:pt x="10143" y="45302"/>
                  </a:lnTo>
                  <a:lnTo>
                    <a:pt x="2135" y="65314"/>
                  </a:lnTo>
                  <a:lnTo>
                    <a:pt x="0" y="77202"/>
                  </a:lnTo>
                  <a:lnTo>
                    <a:pt x="3866" y="96649"/>
                  </a:lnTo>
                  <a:lnTo>
                    <a:pt x="8173" y="105111"/>
                  </a:lnTo>
                  <a:lnTo>
                    <a:pt x="22317" y="117632"/>
                  </a:lnTo>
                  <a:lnTo>
                    <a:pt x="31001" y="122609"/>
                  </a:lnTo>
                  <a:lnTo>
                    <a:pt x="50010" y="125019"/>
                  </a:lnTo>
                  <a:lnTo>
                    <a:pt x="68987" y="121021"/>
                  </a:lnTo>
                  <a:lnTo>
                    <a:pt x="100234" y="99390"/>
                  </a:lnTo>
                  <a:lnTo>
                    <a:pt x="107513" y="92900"/>
                  </a:lnTo>
                  <a:lnTo>
                    <a:pt x="113536" y="92083"/>
                  </a:lnTo>
                  <a:lnTo>
                    <a:pt x="118721" y="95048"/>
                  </a:lnTo>
                  <a:lnTo>
                    <a:pt x="123347" y="100534"/>
                  </a:lnTo>
                  <a:lnTo>
                    <a:pt x="128488" y="119107"/>
                  </a:lnTo>
                  <a:lnTo>
                    <a:pt x="131788" y="169159"/>
                  </a:lnTo>
                  <a:lnTo>
                    <a:pt x="137948" y="215806"/>
                  </a:lnTo>
                  <a:lnTo>
                    <a:pt x="141594" y="272261"/>
                  </a:lnTo>
                  <a:lnTo>
                    <a:pt x="150061" y="330173"/>
                  </a:lnTo>
                  <a:lnTo>
                    <a:pt x="152591" y="362169"/>
                  </a:lnTo>
                  <a:lnTo>
                    <a:pt x="155681" y="347343"/>
                  </a:lnTo>
                  <a:lnTo>
                    <a:pt x="164695" y="329796"/>
                  </a:lnTo>
                  <a:lnTo>
                    <a:pt x="188513" y="305776"/>
                  </a:lnTo>
                  <a:lnTo>
                    <a:pt x="223386" y="283841"/>
                  </a:lnTo>
                  <a:lnTo>
                    <a:pt x="278450" y="271330"/>
                  </a:lnTo>
                  <a:lnTo>
                    <a:pt x="290527" y="269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0898" y="431668"/>
              <a:ext cx="173020" cy="163695"/>
            </a:xfrm>
            <a:custGeom>
              <a:avLst/>
              <a:gdLst/>
              <a:ahLst/>
              <a:cxnLst/>
              <a:rect l="0" t="0" r="0" b="0"/>
              <a:pathLst>
                <a:path w="173020" h="163695">
                  <a:moveTo>
                    <a:pt x="15091" y="21057"/>
                  </a:moveTo>
                  <a:lnTo>
                    <a:pt x="437" y="65020"/>
                  </a:lnTo>
                  <a:lnTo>
                    <a:pt x="0" y="85050"/>
                  </a:lnTo>
                  <a:lnTo>
                    <a:pt x="4875" y="105650"/>
                  </a:lnTo>
                  <a:lnTo>
                    <a:pt x="27068" y="144351"/>
                  </a:lnTo>
                  <a:lnTo>
                    <a:pt x="33604" y="152386"/>
                  </a:lnTo>
                  <a:lnTo>
                    <a:pt x="53345" y="161314"/>
                  </a:lnTo>
                  <a:lnTo>
                    <a:pt x="65160" y="163694"/>
                  </a:lnTo>
                  <a:lnTo>
                    <a:pt x="87647" y="160101"/>
                  </a:lnTo>
                  <a:lnTo>
                    <a:pt x="116918" y="144923"/>
                  </a:lnTo>
                  <a:lnTo>
                    <a:pt x="140409" y="122489"/>
                  </a:lnTo>
                  <a:lnTo>
                    <a:pt x="159067" y="93615"/>
                  </a:lnTo>
                  <a:lnTo>
                    <a:pt x="166818" y="72022"/>
                  </a:lnTo>
                  <a:lnTo>
                    <a:pt x="171794" y="26271"/>
                  </a:lnTo>
                  <a:lnTo>
                    <a:pt x="1730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9816" y="453477"/>
              <a:ext cx="218371" cy="148924"/>
            </a:xfrm>
            <a:custGeom>
              <a:avLst/>
              <a:gdLst/>
              <a:ahLst/>
              <a:cxnLst/>
              <a:rect l="0" t="0" r="0" b="0"/>
              <a:pathLst>
                <a:path w="218371" h="148924">
                  <a:moveTo>
                    <a:pt x="113085" y="51890"/>
                  </a:moveTo>
                  <a:lnTo>
                    <a:pt x="92842" y="7928"/>
                  </a:lnTo>
                  <a:lnTo>
                    <a:pt x="85551" y="2695"/>
                  </a:lnTo>
                  <a:lnTo>
                    <a:pt x="77182" y="376"/>
                  </a:lnTo>
                  <a:lnTo>
                    <a:pt x="68093" y="0"/>
                  </a:lnTo>
                  <a:lnTo>
                    <a:pt x="51754" y="5821"/>
                  </a:lnTo>
                  <a:lnTo>
                    <a:pt x="22202" y="28622"/>
                  </a:lnTo>
                  <a:lnTo>
                    <a:pt x="6478" y="54355"/>
                  </a:lnTo>
                  <a:lnTo>
                    <a:pt x="0" y="89795"/>
                  </a:lnTo>
                  <a:lnTo>
                    <a:pt x="4723" y="113191"/>
                  </a:lnTo>
                  <a:lnTo>
                    <a:pt x="9258" y="124343"/>
                  </a:lnTo>
                  <a:lnTo>
                    <a:pt x="23656" y="139853"/>
                  </a:lnTo>
                  <a:lnTo>
                    <a:pt x="32409" y="145627"/>
                  </a:lnTo>
                  <a:lnTo>
                    <a:pt x="51493" y="148923"/>
                  </a:lnTo>
                  <a:lnTo>
                    <a:pt x="61495" y="148165"/>
                  </a:lnTo>
                  <a:lnTo>
                    <a:pt x="78848" y="141082"/>
                  </a:lnTo>
                  <a:lnTo>
                    <a:pt x="86751" y="135918"/>
                  </a:lnTo>
                  <a:lnTo>
                    <a:pt x="98652" y="120822"/>
                  </a:lnTo>
                  <a:lnTo>
                    <a:pt x="115824" y="82534"/>
                  </a:lnTo>
                  <a:lnTo>
                    <a:pt x="120760" y="79338"/>
                  </a:lnTo>
                  <a:lnTo>
                    <a:pt x="126390" y="80718"/>
                  </a:lnTo>
                  <a:lnTo>
                    <a:pt x="138886" y="91609"/>
                  </a:lnTo>
                  <a:lnTo>
                    <a:pt x="178498" y="131600"/>
                  </a:lnTo>
                  <a:lnTo>
                    <a:pt x="195190" y="139959"/>
                  </a:lnTo>
                  <a:lnTo>
                    <a:pt x="218370" y="14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42597" y="210569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3308" y="128916"/>
                  </a:lnTo>
                  <a:lnTo>
                    <a:pt x="22174" y="189106"/>
                  </a:lnTo>
                  <a:lnTo>
                    <a:pt x="25321" y="243335"/>
                  </a:lnTo>
                  <a:lnTo>
                    <a:pt x="29504" y="304173"/>
                  </a:lnTo>
                  <a:lnTo>
                    <a:pt x="34902" y="343980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9519" y="494839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611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4570" y="294797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8333" y="52051"/>
                  </a:lnTo>
                  <a:lnTo>
                    <a:pt x="15684" y="111538"/>
                  </a:lnTo>
                  <a:lnTo>
                    <a:pt x="28682" y="174132"/>
                  </a:lnTo>
                  <a:lnTo>
                    <a:pt x="36964" y="219661"/>
                  </a:lnTo>
                  <a:lnTo>
                    <a:pt x="47997" y="265906"/>
                  </a:lnTo>
                  <a:lnTo>
                    <a:pt x="54385" y="307295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0870" y="45272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5589"/>
                  </a:lnTo>
                  <a:lnTo>
                    <a:pt x="91713" y="10723"/>
                  </a:lnTo>
                  <a:lnTo>
                    <a:pt x="40473" y="18669"/>
                  </a:lnTo>
                  <a:lnTo>
                    <a:pt x="17988" y="21165"/>
                  </a:lnTo>
                  <a:lnTo>
                    <a:pt x="11993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7488" y="515896"/>
              <a:ext cx="27124" cy="126343"/>
            </a:xfrm>
            <a:custGeom>
              <a:avLst/>
              <a:gdLst/>
              <a:ahLst/>
              <a:cxnLst/>
              <a:rect l="0" t="0" r="0" b="0"/>
              <a:pathLst>
                <a:path w="27124" h="126343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712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554" y="400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5744" y="468666"/>
              <a:ext cx="139966" cy="184101"/>
            </a:xfrm>
            <a:custGeom>
              <a:avLst/>
              <a:gdLst/>
              <a:ahLst/>
              <a:cxnLst/>
              <a:rect l="0" t="0" r="0" b="0"/>
              <a:pathLst>
                <a:path w="139966" h="184101">
                  <a:moveTo>
                    <a:pt x="13623" y="57758"/>
                  </a:moveTo>
                  <a:lnTo>
                    <a:pt x="46075" y="63824"/>
                  </a:lnTo>
                  <a:lnTo>
                    <a:pt x="97966" y="53199"/>
                  </a:lnTo>
                  <a:lnTo>
                    <a:pt x="123881" y="37820"/>
                  </a:lnTo>
                  <a:lnTo>
                    <a:pt x="128073" y="30428"/>
                  </a:lnTo>
                  <a:lnTo>
                    <a:pt x="129611" y="12856"/>
                  </a:lnTo>
                  <a:lnTo>
                    <a:pt x="124873" y="6767"/>
                  </a:lnTo>
                  <a:lnTo>
                    <a:pt x="107132" y="0"/>
                  </a:lnTo>
                  <a:lnTo>
                    <a:pt x="76425" y="1780"/>
                  </a:lnTo>
                  <a:lnTo>
                    <a:pt x="45099" y="15306"/>
                  </a:lnTo>
                  <a:lnTo>
                    <a:pt x="19181" y="39721"/>
                  </a:lnTo>
                  <a:lnTo>
                    <a:pt x="2272" y="69181"/>
                  </a:lnTo>
                  <a:lnTo>
                    <a:pt x="0" y="89741"/>
                  </a:lnTo>
                  <a:lnTo>
                    <a:pt x="8073" y="137126"/>
                  </a:lnTo>
                  <a:lnTo>
                    <a:pt x="23157" y="166542"/>
                  </a:lnTo>
                  <a:lnTo>
                    <a:pt x="31678" y="172395"/>
                  </a:lnTo>
                  <a:lnTo>
                    <a:pt x="53623" y="178898"/>
                  </a:lnTo>
                  <a:lnTo>
                    <a:pt x="109565" y="183073"/>
                  </a:lnTo>
                  <a:lnTo>
                    <a:pt x="139965" y="184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7352" y="463253"/>
              <a:ext cx="183685" cy="172735"/>
            </a:xfrm>
            <a:custGeom>
              <a:avLst/>
              <a:gdLst/>
              <a:ahLst/>
              <a:cxnLst/>
              <a:rect l="0" t="0" r="0" b="0"/>
              <a:pathLst>
                <a:path w="183685" h="172735">
                  <a:moveTo>
                    <a:pt x="183684" y="0"/>
                  </a:moveTo>
                  <a:lnTo>
                    <a:pt x="134753" y="0"/>
                  </a:lnTo>
                  <a:lnTo>
                    <a:pt x="81212" y="5590"/>
                  </a:lnTo>
                  <a:lnTo>
                    <a:pt x="17793" y="21331"/>
                  </a:lnTo>
                  <a:lnTo>
                    <a:pt x="6410" y="24749"/>
                  </a:lnTo>
                  <a:lnTo>
                    <a:pt x="1160" y="29368"/>
                  </a:lnTo>
                  <a:lnTo>
                    <a:pt x="0" y="34787"/>
                  </a:lnTo>
                  <a:lnTo>
                    <a:pt x="1567" y="40739"/>
                  </a:lnTo>
                  <a:lnTo>
                    <a:pt x="6121" y="45877"/>
                  </a:lnTo>
                  <a:lnTo>
                    <a:pt x="65627" y="77140"/>
                  </a:lnTo>
                  <a:lnTo>
                    <a:pt x="125807" y="103384"/>
                  </a:lnTo>
                  <a:lnTo>
                    <a:pt x="155487" y="123309"/>
                  </a:lnTo>
                  <a:lnTo>
                    <a:pt x="160206" y="132509"/>
                  </a:lnTo>
                  <a:lnTo>
                    <a:pt x="162331" y="155209"/>
                  </a:lnTo>
                  <a:lnTo>
                    <a:pt x="157750" y="163135"/>
                  </a:lnTo>
                  <a:lnTo>
                    <a:pt x="150017" y="168418"/>
                  </a:lnTo>
                  <a:lnTo>
                    <a:pt x="140182" y="171940"/>
                  </a:lnTo>
                  <a:lnTo>
                    <a:pt x="119897" y="172734"/>
                  </a:lnTo>
                  <a:lnTo>
                    <a:pt x="67099" y="163712"/>
                  </a:lnTo>
                  <a:lnTo>
                    <a:pt x="470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9512" y="673823"/>
              <a:ext cx="4758883" cy="147400"/>
            </a:xfrm>
            <a:custGeom>
              <a:avLst/>
              <a:gdLst/>
              <a:ahLst/>
              <a:cxnLst/>
              <a:rect l="0" t="0" r="0" b="0"/>
              <a:pathLst>
                <a:path w="4758883" h="147400">
                  <a:moveTo>
                    <a:pt x="4758882" y="94757"/>
                  </a:moveTo>
                  <a:lnTo>
                    <a:pt x="4731326" y="87521"/>
                  </a:lnTo>
                  <a:lnTo>
                    <a:pt x="4671983" y="81759"/>
                  </a:lnTo>
                  <a:lnTo>
                    <a:pt x="4621219" y="72968"/>
                  </a:lnTo>
                  <a:lnTo>
                    <a:pt x="4569134" y="66074"/>
                  </a:lnTo>
                  <a:lnTo>
                    <a:pt x="4516657" y="60912"/>
                  </a:lnTo>
                  <a:lnTo>
                    <a:pt x="4460943" y="51973"/>
                  </a:lnTo>
                  <a:lnTo>
                    <a:pt x="4399982" y="45036"/>
                  </a:lnTo>
                  <a:lnTo>
                    <a:pt x="4343705" y="42980"/>
                  </a:lnTo>
                  <a:lnTo>
                    <a:pt x="4288357" y="36696"/>
                  </a:lnTo>
                  <a:lnTo>
                    <a:pt x="4235223" y="32595"/>
                  </a:lnTo>
                  <a:lnTo>
                    <a:pt x="4182787" y="28666"/>
                  </a:lnTo>
                  <a:lnTo>
                    <a:pt x="4132698" y="22560"/>
                  </a:lnTo>
                  <a:lnTo>
                    <a:pt x="4077744" y="21354"/>
                  </a:lnTo>
                  <a:lnTo>
                    <a:pt x="4021829" y="17996"/>
                  </a:lnTo>
                  <a:lnTo>
                    <a:pt x="3965723" y="12004"/>
                  </a:lnTo>
                  <a:lnTo>
                    <a:pt x="3909580" y="10820"/>
                  </a:lnTo>
                  <a:lnTo>
                    <a:pt x="3853430" y="10586"/>
                  </a:lnTo>
                  <a:lnTo>
                    <a:pt x="3797279" y="10540"/>
                  </a:lnTo>
                  <a:lnTo>
                    <a:pt x="3733891" y="9361"/>
                  </a:lnTo>
                  <a:lnTo>
                    <a:pt x="3675097" y="2196"/>
                  </a:lnTo>
                  <a:lnTo>
                    <a:pt x="3618423" y="434"/>
                  </a:lnTo>
                  <a:lnTo>
                    <a:pt x="3570629" y="129"/>
                  </a:lnTo>
                  <a:lnTo>
                    <a:pt x="3519424" y="38"/>
                  </a:lnTo>
                  <a:lnTo>
                    <a:pt x="3458124" y="8"/>
                  </a:lnTo>
                  <a:lnTo>
                    <a:pt x="3397836" y="2"/>
                  </a:lnTo>
                  <a:lnTo>
                    <a:pt x="3335538" y="1"/>
                  </a:lnTo>
                  <a:lnTo>
                    <a:pt x="3286770" y="0"/>
                  </a:lnTo>
                  <a:lnTo>
                    <a:pt x="3225125" y="0"/>
                  </a:lnTo>
                  <a:lnTo>
                    <a:pt x="3175026" y="0"/>
                  </a:lnTo>
                  <a:lnTo>
                    <a:pt x="3123138" y="0"/>
                  </a:lnTo>
                  <a:lnTo>
                    <a:pt x="3070718" y="0"/>
                  </a:lnTo>
                  <a:lnTo>
                    <a:pt x="3018142" y="0"/>
                  </a:lnTo>
                  <a:lnTo>
                    <a:pt x="2965519" y="0"/>
                  </a:lnTo>
                  <a:lnTo>
                    <a:pt x="2912882" y="1170"/>
                  </a:lnTo>
                  <a:lnTo>
                    <a:pt x="2860242" y="7236"/>
                  </a:lnTo>
                  <a:lnTo>
                    <a:pt x="2807600" y="9553"/>
                  </a:lnTo>
                  <a:lnTo>
                    <a:pt x="2754957" y="10240"/>
                  </a:lnTo>
                  <a:lnTo>
                    <a:pt x="2702315" y="10443"/>
                  </a:lnTo>
                  <a:lnTo>
                    <a:pt x="2649672" y="10503"/>
                  </a:lnTo>
                  <a:lnTo>
                    <a:pt x="2597030" y="11691"/>
                  </a:lnTo>
                  <a:lnTo>
                    <a:pt x="2544387" y="17762"/>
                  </a:lnTo>
                  <a:lnTo>
                    <a:pt x="2490575" y="20081"/>
                  </a:lnTo>
                  <a:lnTo>
                    <a:pt x="2431867" y="20768"/>
                  </a:lnTo>
                  <a:lnTo>
                    <a:pt x="2375737" y="22141"/>
                  </a:lnTo>
                  <a:lnTo>
                    <a:pt x="2316342" y="28268"/>
                  </a:lnTo>
                  <a:lnTo>
                    <a:pt x="2261179" y="30603"/>
                  </a:lnTo>
                  <a:lnTo>
                    <a:pt x="2206620" y="32464"/>
                  </a:lnTo>
                  <a:lnTo>
                    <a:pt x="2147691" y="38735"/>
                  </a:lnTo>
                  <a:lnTo>
                    <a:pt x="2092665" y="41113"/>
                  </a:lnTo>
                  <a:lnTo>
                    <a:pt x="2038147" y="41818"/>
                  </a:lnTo>
                  <a:lnTo>
                    <a:pt x="1979230" y="43196"/>
                  </a:lnTo>
                  <a:lnTo>
                    <a:pt x="1923038" y="49324"/>
                  </a:lnTo>
                  <a:lnTo>
                    <a:pt x="1863625" y="52829"/>
                  </a:lnTo>
                  <a:lnTo>
                    <a:pt x="1807287" y="59587"/>
                  </a:lnTo>
                  <a:lnTo>
                    <a:pt x="1747830" y="63279"/>
                  </a:lnTo>
                  <a:lnTo>
                    <a:pt x="1692648" y="70092"/>
                  </a:lnTo>
                  <a:lnTo>
                    <a:pt x="1639253" y="72631"/>
                  </a:lnTo>
                  <a:lnTo>
                    <a:pt x="1585218" y="73383"/>
                  </a:lnTo>
                  <a:lnTo>
                    <a:pt x="1526444" y="74776"/>
                  </a:lnTo>
                  <a:lnTo>
                    <a:pt x="1471465" y="80908"/>
                  </a:lnTo>
                  <a:lnTo>
                    <a:pt x="1418130" y="83244"/>
                  </a:lnTo>
                  <a:lnTo>
                    <a:pt x="1365282" y="85107"/>
                  </a:lnTo>
                  <a:lnTo>
                    <a:pt x="1312579" y="91378"/>
                  </a:lnTo>
                  <a:lnTo>
                    <a:pt x="1259918" y="93756"/>
                  </a:lnTo>
                  <a:lnTo>
                    <a:pt x="1207270" y="95630"/>
                  </a:lnTo>
                  <a:lnTo>
                    <a:pt x="1154626" y="101905"/>
                  </a:lnTo>
                  <a:lnTo>
                    <a:pt x="1103153" y="104284"/>
                  </a:lnTo>
                  <a:lnTo>
                    <a:pt x="1040127" y="105088"/>
                  </a:lnTo>
                  <a:lnTo>
                    <a:pt x="989029" y="105227"/>
                  </a:lnTo>
                  <a:lnTo>
                    <a:pt x="936844" y="105268"/>
                  </a:lnTo>
                  <a:lnTo>
                    <a:pt x="884337" y="108400"/>
                  </a:lnTo>
                  <a:lnTo>
                    <a:pt x="834854" y="113617"/>
                  </a:lnTo>
                  <a:lnTo>
                    <a:pt x="787438" y="115163"/>
                  </a:lnTo>
                  <a:lnTo>
                    <a:pt x="736343" y="115621"/>
                  </a:lnTo>
                  <a:lnTo>
                    <a:pt x="684160" y="115757"/>
                  </a:lnTo>
                  <a:lnTo>
                    <a:pt x="631653" y="115797"/>
                  </a:lnTo>
                  <a:lnTo>
                    <a:pt x="582170" y="118928"/>
                  </a:lnTo>
                  <a:lnTo>
                    <a:pt x="534754" y="124146"/>
                  </a:lnTo>
                  <a:lnTo>
                    <a:pt x="471918" y="125908"/>
                  </a:lnTo>
                  <a:lnTo>
                    <a:pt x="423058" y="126214"/>
                  </a:lnTo>
                  <a:lnTo>
                    <a:pt x="361381" y="133553"/>
                  </a:lnTo>
                  <a:lnTo>
                    <a:pt x="312447" y="135888"/>
                  </a:lnTo>
                  <a:lnTo>
                    <a:pt x="250278" y="136677"/>
                  </a:lnTo>
                  <a:lnTo>
                    <a:pt x="199329" y="136813"/>
                  </a:lnTo>
                  <a:lnTo>
                    <a:pt x="150308" y="136854"/>
                  </a:lnTo>
                  <a:lnTo>
                    <a:pt x="103028" y="136866"/>
                  </a:lnTo>
                  <a:lnTo>
                    <a:pt x="51974" y="1399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Straight Connector 29"/>
          <p:cNvCxnSpPr/>
          <p:nvPr/>
        </p:nvCxnSpPr>
        <p:spPr>
          <a:xfrm flipH="1">
            <a:off x="1516125" y="2400554"/>
            <a:ext cx="55590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1516103" y="2295212"/>
            <a:ext cx="5677541" cy="610654"/>
            <a:chOff x="1516103" y="2295212"/>
            <a:chExt cx="5677541" cy="610654"/>
          </a:xfrm>
        </p:grpSpPr>
        <p:sp>
          <p:nvSpPr>
            <p:cNvPr id="31" name="Freeform 30"/>
            <p:cNvSpPr/>
            <p:nvPr/>
          </p:nvSpPr>
          <p:spPr>
            <a:xfrm>
              <a:off x="4075992" y="2295212"/>
              <a:ext cx="9066" cy="210571"/>
            </a:xfrm>
            <a:custGeom>
              <a:avLst/>
              <a:gdLst/>
              <a:ahLst/>
              <a:cxnLst/>
              <a:rect l="0" t="0" r="0" b="0"/>
              <a:pathLst>
                <a:path w="9066" h="210571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8669" y="172463"/>
                  </a:lnTo>
                  <a:lnTo>
                    <a:pt x="906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18638" y="2686230"/>
              <a:ext cx="205908" cy="154026"/>
            </a:xfrm>
            <a:custGeom>
              <a:avLst/>
              <a:gdLst/>
              <a:ahLst/>
              <a:cxnLst/>
              <a:rect l="0" t="0" r="0" b="0"/>
              <a:pathLst>
                <a:path w="205908" h="154026">
                  <a:moveTo>
                    <a:pt x="119061" y="9065"/>
                  </a:moveTo>
                  <a:lnTo>
                    <a:pt x="81583" y="732"/>
                  </a:lnTo>
                  <a:lnTo>
                    <a:pt x="69509" y="0"/>
                  </a:lnTo>
                  <a:lnTo>
                    <a:pt x="49855" y="5426"/>
                  </a:lnTo>
                  <a:lnTo>
                    <a:pt x="18174" y="27973"/>
                  </a:lnTo>
                  <a:lnTo>
                    <a:pt x="2081" y="53662"/>
                  </a:lnTo>
                  <a:lnTo>
                    <a:pt x="0" y="73340"/>
                  </a:lnTo>
                  <a:lnTo>
                    <a:pt x="8195" y="114568"/>
                  </a:lnTo>
                  <a:lnTo>
                    <a:pt x="13565" y="122684"/>
                  </a:lnTo>
                  <a:lnTo>
                    <a:pt x="28890" y="134822"/>
                  </a:lnTo>
                  <a:lnTo>
                    <a:pt x="57249" y="148232"/>
                  </a:lnTo>
                  <a:lnTo>
                    <a:pt x="93467" y="154025"/>
                  </a:lnTo>
                  <a:lnTo>
                    <a:pt x="128246" y="150152"/>
                  </a:lnTo>
                  <a:lnTo>
                    <a:pt x="146930" y="141570"/>
                  </a:lnTo>
                  <a:lnTo>
                    <a:pt x="191318" y="116331"/>
                  </a:lnTo>
                  <a:lnTo>
                    <a:pt x="203038" y="100023"/>
                  </a:lnTo>
                  <a:lnTo>
                    <a:pt x="205907" y="81076"/>
                  </a:lnTo>
                  <a:lnTo>
                    <a:pt x="205034" y="71110"/>
                  </a:lnTo>
                  <a:lnTo>
                    <a:pt x="197826" y="53798"/>
                  </a:lnTo>
                  <a:lnTo>
                    <a:pt x="192628" y="45906"/>
                  </a:lnTo>
                  <a:lnTo>
                    <a:pt x="177494" y="34018"/>
                  </a:lnTo>
                  <a:lnTo>
                    <a:pt x="160239" y="26004"/>
                  </a:lnTo>
                  <a:lnTo>
                    <a:pt x="129590" y="19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18962" y="2337326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4159" y="95316"/>
                  </a:lnTo>
                  <a:lnTo>
                    <a:pt x="2526" y="145083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7948" y="2326798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0" y="0"/>
                  </a:moveTo>
                  <a:lnTo>
                    <a:pt x="5589" y="58616"/>
                  </a:lnTo>
                  <a:lnTo>
                    <a:pt x="10723" y="120026"/>
                  </a:lnTo>
                  <a:lnTo>
                    <a:pt x="18669" y="169071"/>
                  </a:lnTo>
                  <a:lnTo>
                    <a:pt x="21057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08682" y="2326798"/>
              <a:ext cx="8334" cy="189513"/>
            </a:xfrm>
            <a:custGeom>
              <a:avLst/>
              <a:gdLst/>
              <a:ahLst/>
              <a:cxnLst/>
              <a:rect l="0" t="0" r="0" b="0"/>
              <a:pathLst>
                <a:path w="8334" h="189513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444" y="134566"/>
                  </a:lnTo>
                  <a:lnTo>
                    <a:pt x="8333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90494" y="2316269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7997"/>
                  </a:lnTo>
                  <a:lnTo>
                    <a:pt x="15767" y="171153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01450" y="2326798"/>
              <a:ext cx="1" cy="210570"/>
            </a:xfrm>
            <a:custGeom>
              <a:avLst/>
              <a:gdLst/>
              <a:ahLst/>
              <a:cxnLst/>
              <a:rect l="0" t="0" r="0" b="0"/>
              <a:pathLst>
                <a:path w="1" h="210570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0" y="175310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58880" y="267423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7" y="14885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74777" y="2660765"/>
              <a:ext cx="189514" cy="195551"/>
            </a:xfrm>
            <a:custGeom>
              <a:avLst/>
              <a:gdLst/>
              <a:ahLst/>
              <a:cxnLst/>
              <a:rect l="0" t="0" r="0" b="0"/>
              <a:pathLst>
                <a:path w="189514" h="195551">
                  <a:moveTo>
                    <a:pt x="0" y="24001"/>
                  </a:moveTo>
                  <a:lnTo>
                    <a:pt x="17981" y="8360"/>
                  </a:lnTo>
                  <a:lnTo>
                    <a:pt x="34898" y="282"/>
                  </a:lnTo>
                  <a:lnTo>
                    <a:pt x="43152" y="0"/>
                  </a:lnTo>
                  <a:lnTo>
                    <a:pt x="58563" y="5925"/>
                  </a:lnTo>
                  <a:lnTo>
                    <a:pt x="80393" y="28004"/>
                  </a:lnTo>
                  <a:lnTo>
                    <a:pt x="108150" y="87524"/>
                  </a:lnTo>
                  <a:lnTo>
                    <a:pt x="109288" y="108386"/>
                  </a:lnTo>
                  <a:lnTo>
                    <a:pt x="100486" y="150374"/>
                  </a:lnTo>
                  <a:lnTo>
                    <a:pt x="85276" y="176349"/>
                  </a:lnTo>
                  <a:lnTo>
                    <a:pt x="69486" y="188418"/>
                  </a:lnTo>
                  <a:lnTo>
                    <a:pt x="60362" y="193274"/>
                  </a:lnTo>
                  <a:lnTo>
                    <a:pt x="40865" y="195550"/>
                  </a:lnTo>
                  <a:lnTo>
                    <a:pt x="30753" y="194519"/>
                  </a:lnTo>
                  <a:lnTo>
                    <a:pt x="22842" y="190322"/>
                  </a:lnTo>
                  <a:lnTo>
                    <a:pt x="10932" y="176301"/>
                  </a:lnTo>
                  <a:lnTo>
                    <a:pt x="9627" y="168818"/>
                  </a:lnTo>
                  <a:lnTo>
                    <a:pt x="11098" y="161490"/>
                  </a:lnTo>
                  <a:lnTo>
                    <a:pt x="14417" y="154265"/>
                  </a:lnTo>
                  <a:lnTo>
                    <a:pt x="27465" y="143118"/>
                  </a:lnTo>
                  <a:lnTo>
                    <a:pt x="35857" y="138507"/>
                  </a:lnTo>
                  <a:lnTo>
                    <a:pt x="54541" y="136504"/>
                  </a:lnTo>
                  <a:lnTo>
                    <a:pt x="115980" y="150977"/>
                  </a:lnTo>
                  <a:lnTo>
                    <a:pt x="150568" y="157940"/>
                  </a:lnTo>
                  <a:lnTo>
                    <a:pt x="189513" y="160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43316" y="2634319"/>
              <a:ext cx="170285" cy="215654"/>
            </a:xfrm>
            <a:custGeom>
              <a:avLst/>
              <a:gdLst/>
              <a:ahLst/>
              <a:cxnLst/>
              <a:rect l="0" t="0" r="0" b="0"/>
              <a:pathLst>
                <a:path w="170285" h="215654">
                  <a:moveTo>
                    <a:pt x="0" y="8334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69"/>
                  </a:lnTo>
                  <a:lnTo>
                    <a:pt x="132664" y="37246"/>
                  </a:lnTo>
                  <a:lnTo>
                    <a:pt x="135236" y="43986"/>
                  </a:lnTo>
                  <a:lnTo>
                    <a:pt x="134611" y="50819"/>
                  </a:lnTo>
                  <a:lnTo>
                    <a:pt x="127677" y="64651"/>
                  </a:lnTo>
                  <a:lnTo>
                    <a:pt x="116796" y="78597"/>
                  </a:lnTo>
                  <a:lnTo>
                    <a:pt x="91929" y="94013"/>
                  </a:lnTo>
                  <a:lnTo>
                    <a:pt x="90531" y="97039"/>
                  </a:lnTo>
                  <a:lnTo>
                    <a:pt x="94279" y="99056"/>
                  </a:lnTo>
                  <a:lnTo>
                    <a:pt x="109752" y="103637"/>
                  </a:lnTo>
                  <a:lnTo>
                    <a:pt x="145161" y="125641"/>
                  </a:lnTo>
                  <a:lnTo>
                    <a:pt x="159273" y="140019"/>
                  </a:lnTo>
                  <a:lnTo>
                    <a:pt x="169443" y="158107"/>
                  </a:lnTo>
                  <a:lnTo>
                    <a:pt x="170284" y="167844"/>
                  </a:lnTo>
                  <a:lnTo>
                    <a:pt x="164979" y="188022"/>
                  </a:lnTo>
                  <a:lnTo>
                    <a:pt x="157949" y="195976"/>
                  </a:lnTo>
                  <a:lnTo>
                    <a:pt x="137660" y="207934"/>
                  </a:lnTo>
                  <a:lnTo>
                    <a:pt x="99930" y="215653"/>
                  </a:lnTo>
                  <a:lnTo>
                    <a:pt x="53664" y="209856"/>
                  </a:lnTo>
                  <a:lnTo>
                    <a:pt x="10528" y="197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41318" y="2684766"/>
              <a:ext cx="38994" cy="178986"/>
            </a:xfrm>
            <a:custGeom>
              <a:avLst/>
              <a:gdLst/>
              <a:ahLst/>
              <a:cxnLst/>
              <a:rect l="0" t="0" r="0" b="0"/>
              <a:pathLst>
                <a:path w="38994" h="178986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6200" y="110732"/>
                  </a:lnTo>
                  <a:lnTo>
                    <a:pt x="12639" y="145893"/>
                  </a:lnTo>
                  <a:lnTo>
                    <a:pt x="21820" y="161548"/>
                  </a:lnTo>
                  <a:lnTo>
                    <a:pt x="3899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89761" y="2674238"/>
              <a:ext cx="137909" cy="114351"/>
            </a:xfrm>
            <a:custGeom>
              <a:avLst/>
              <a:gdLst/>
              <a:ahLst/>
              <a:cxnLst/>
              <a:rect l="0" t="0" r="0" b="0"/>
              <a:pathLst>
                <a:path w="137909" h="114351">
                  <a:moveTo>
                    <a:pt x="137908" y="105285"/>
                  </a:moveTo>
                  <a:lnTo>
                    <a:pt x="83763" y="108404"/>
                  </a:lnTo>
                  <a:lnTo>
                    <a:pt x="28816" y="114350"/>
                  </a:lnTo>
                  <a:lnTo>
                    <a:pt x="18387" y="111328"/>
                  </a:lnTo>
                  <a:lnTo>
                    <a:pt x="10264" y="105804"/>
                  </a:lnTo>
                  <a:lnTo>
                    <a:pt x="3679" y="98612"/>
                  </a:lnTo>
                  <a:lnTo>
                    <a:pt x="459" y="90308"/>
                  </a:lnTo>
                  <a:lnTo>
                    <a:pt x="0" y="71722"/>
                  </a:lnTo>
                  <a:lnTo>
                    <a:pt x="6815" y="54883"/>
                  </a:lnTo>
                  <a:lnTo>
                    <a:pt x="326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65282" y="2663709"/>
              <a:ext cx="228362" cy="228485"/>
            </a:xfrm>
            <a:custGeom>
              <a:avLst/>
              <a:gdLst/>
              <a:ahLst/>
              <a:cxnLst/>
              <a:rect l="0" t="0" r="0" b="0"/>
              <a:pathLst>
                <a:path w="228362" h="228485">
                  <a:moveTo>
                    <a:pt x="141453" y="0"/>
                  </a:moveTo>
                  <a:lnTo>
                    <a:pt x="82836" y="0"/>
                  </a:lnTo>
                  <a:lnTo>
                    <a:pt x="26240" y="11453"/>
                  </a:lnTo>
                  <a:lnTo>
                    <a:pt x="15512" y="14655"/>
                  </a:lnTo>
                  <a:lnTo>
                    <a:pt x="8359" y="21468"/>
                  </a:lnTo>
                  <a:lnTo>
                    <a:pt x="412" y="41517"/>
                  </a:lnTo>
                  <a:lnTo>
                    <a:pt x="0" y="62906"/>
                  </a:lnTo>
                  <a:lnTo>
                    <a:pt x="1527" y="73523"/>
                  </a:lnTo>
                  <a:lnTo>
                    <a:pt x="6056" y="79431"/>
                  </a:lnTo>
                  <a:lnTo>
                    <a:pt x="12583" y="82200"/>
                  </a:lnTo>
                  <a:lnTo>
                    <a:pt x="66684" y="91197"/>
                  </a:lnTo>
                  <a:lnTo>
                    <a:pt x="129167" y="99877"/>
                  </a:lnTo>
                  <a:lnTo>
                    <a:pt x="183335" y="127479"/>
                  </a:lnTo>
                  <a:lnTo>
                    <a:pt x="202182" y="142055"/>
                  </a:lnTo>
                  <a:lnTo>
                    <a:pt x="219369" y="169993"/>
                  </a:lnTo>
                  <a:lnTo>
                    <a:pt x="227945" y="190196"/>
                  </a:lnTo>
                  <a:lnTo>
                    <a:pt x="228361" y="199327"/>
                  </a:lnTo>
                  <a:lnTo>
                    <a:pt x="222583" y="215712"/>
                  </a:lnTo>
                  <a:lnTo>
                    <a:pt x="214257" y="221017"/>
                  </a:lnTo>
                  <a:lnTo>
                    <a:pt x="175763" y="228484"/>
                  </a:lnTo>
                  <a:lnTo>
                    <a:pt x="123361" y="227887"/>
                  </a:lnTo>
                  <a:lnTo>
                    <a:pt x="7828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02941" y="2316269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1131"/>
                  </a:lnTo>
                  <a:lnTo>
                    <a:pt x="2944" y="180392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27046" y="274793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08226" y="2684766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90093" y="2768994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05906" y="2681994"/>
              <a:ext cx="157929" cy="207502"/>
            </a:xfrm>
            <a:custGeom>
              <a:avLst/>
              <a:gdLst/>
              <a:ahLst/>
              <a:cxnLst/>
              <a:rect l="0" t="0" r="0" b="0"/>
              <a:pathLst>
                <a:path w="157929" h="207502">
                  <a:moveTo>
                    <a:pt x="0" y="13301"/>
                  </a:moveTo>
                  <a:lnTo>
                    <a:pt x="11179" y="2122"/>
                  </a:lnTo>
                  <a:lnTo>
                    <a:pt x="17981" y="0"/>
                  </a:lnTo>
                  <a:lnTo>
                    <a:pt x="34898" y="760"/>
                  </a:lnTo>
                  <a:lnTo>
                    <a:pt x="50995" y="8117"/>
                  </a:lnTo>
                  <a:lnTo>
                    <a:pt x="65949" y="20356"/>
                  </a:lnTo>
                  <a:lnTo>
                    <a:pt x="86351" y="46977"/>
                  </a:lnTo>
                  <a:lnTo>
                    <a:pt x="99155" y="78261"/>
                  </a:lnTo>
                  <a:lnTo>
                    <a:pt x="102299" y="115477"/>
                  </a:lnTo>
                  <a:lnTo>
                    <a:pt x="98889" y="138261"/>
                  </a:lnTo>
                  <a:lnTo>
                    <a:pt x="90354" y="156966"/>
                  </a:lnTo>
                  <a:lnTo>
                    <a:pt x="65811" y="193627"/>
                  </a:lnTo>
                  <a:lnTo>
                    <a:pt x="56742" y="200199"/>
                  </a:lnTo>
                  <a:lnTo>
                    <a:pt x="34188" y="207501"/>
                  </a:lnTo>
                  <a:lnTo>
                    <a:pt x="23962" y="207108"/>
                  </a:lnTo>
                  <a:lnTo>
                    <a:pt x="6361" y="200433"/>
                  </a:lnTo>
                  <a:lnTo>
                    <a:pt x="1901" y="194208"/>
                  </a:lnTo>
                  <a:lnTo>
                    <a:pt x="98" y="186548"/>
                  </a:lnTo>
                  <a:lnTo>
                    <a:pt x="65" y="177932"/>
                  </a:lnTo>
                  <a:lnTo>
                    <a:pt x="3553" y="171018"/>
                  </a:lnTo>
                  <a:lnTo>
                    <a:pt x="16787" y="160217"/>
                  </a:lnTo>
                  <a:lnTo>
                    <a:pt x="49558" y="153148"/>
                  </a:lnTo>
                  <a:lnTo>
                    <a:pt x="111118" y="158897"/>
                  </a:lnTo>
                  <a:lnTo>
                    <a:pt x="157928" y="160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63668" y="2747937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11067" y="2674238"/>
              <a:ext cx="136994" cy="178985"/>
            </a:xfrm>
            <a:custGeom>
              <a:avLst/>
              <a:gdLst/>
              <a:ahLst/>
              <a:cxnLst/>
              <a:rect l="0" t="0" r="0" b="0"/>
              <a:pathLst>
                <a:path w="136994" h="178985">
                  <a:moveTo>
                    <a:pt x="0" y="0"/>
                  </a:moveTo>
                  <a:lnTo>
                    <a:pt x="22357" y="0"/>
                  </a:lnTo>
                  <a:lnTo>
                    <a:pt x="53027" y="11178"/>
                  </a:lnTo>
                  <a:lnTo>
                    <a:pt x="59918" y="19151"/>
                  </a:lnTo>
                  <a:lnTo>
                    <a:pt x="67574" y="40487"/>
                  </a:lnTo>
                  <a:lnTo>
                    <a:pt x="67276" y="50388"/>
                  </a:lnTo>
                  <a:lnTo>
                    <a:pt x="60706" y="67628"/>
                  </a:lnTo>
                  <a:lnTo>
                    <a:pt x="46868" y="79970"/>
                  </a:lnTo>
                  <a:lnTo>
                    <a:pt x="38264" y="84899"/>
                  </a:lnTo>
                  <a:lnTo>
                    <a:pt x="36038" y="87015"/>
                  </a:lnTo>
                  <a:lnTo>
                    <a:pt x="38063" y="87256"/>
                  </a:lnTo>
                  <a:lnTo>
                    <a:pt x="72119" y="84826"/>
                  </a:lnTo>
                  <a:lnTo>
                    <a:pt x="104817" y="89995"/>
                  </a:lnTo>
                  <a:lnTo>
                    <a:pt x="123014" y="101999"/>
                  </a:lnTo>
                  <a:lnTo>
                    <a:pt x="131143" y="110113"/>
                  </a:lnTo>
                  <a:lnTo>
                    <a:pt x="135392" y="119032"/>
                  </a:lnTo>
                  <a:lnTo>
                    <a:pt x="136993" y="138301"/>
                  </a:lnTo>
                  <a:lnTo>
                    <a:pt x="132273" y="147183"/>
                  </a:lnTo>
                  <a:lnTo>
                    <a:pt x="114550" y="163290"/>
                  </a:lnTo>
                  <a:lnTo>
                    <a:pt x="91075" y="172009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68829" y="275846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15923" y="2674238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2999"/>
                  </a:lnTo>
                  <a:lnTo>
                    <a:pt x="13787" y="138386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16227" y="2684766"/>
              <a:ext cx="84229" cy="67298"/>
            </a:xfrm>
            <a:custGeom>
              <a:avLst/>
              <a:gdLst/>
              <a:ahLst/>
              <a:cxnLst/>
              <a:rect l="0" t="0" r="0" b="0"/>
              <a:pathLst>
                <a:path w="84229" h="67298">
                  <a:moveTo>
                    <a:pt x="84228" y="52643"/>
                  </a:moveTo>
                  <a:lnTo>
                    <a:pt x="40266" y="67297"/>
                  </a:lnTo>
                  <a:lnTo>
                    <a:pt x="31523" y="67092"/>
                  </a:lnTo>
                  <a:lnTo>
                    <a:pt x="15570" y="60624"/>
                  </a:lnTo>
                  <a:lnTo>
                    <a:pt x="10380" y="53285"/>
                  </a:lnTo>
                  <a:lnTo>
                    <a:pt x="2051" y="172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16103" y="2758466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26050" y="2674238"/>
              <a:ext cx="139458" cy="231628"/>
            </a:xfrm>
            <a:custGeom>
              <a:avLst/>
              <a:gdLst/>
              <a:ahLst/>
              <a:cxnLst/>
              <a:rect l="0" t="0" r="0" b="0"/>
              <a:pathLst>
                <a:path w="139458" h="231628">
                  <a:moveTo>
                    <a:pt x="58509" y="0"/>
                  </a:moveTo>
                  <a:lnTo>
                    <a:pt x="36152" y="0"/>
                  </a:lnTo>
                  <a:lnTo>
                    <a:pt x="18937" y="6239"/>
                  </a:lnTo>
                  <a:lnTo>
                    <a:pt x="11071" y="11178"/>
                  </a:lnTo>
                  <a:lnTo>
                    <a:pt x="5827" y="19151"/>
                  </a:lnTo>
                  <a:lnTo>
                    <a:pt x="0" y="40487"/>
                  </a:lnTo>
                  <a:lnTo>
                    <a:pt x="3649" y="62448"/>
                  </a:lnTo>
                  <a:lnTo>
                    <a:pt x="19467" y="105142"/>
                  </a:lnTo>
                  <a:lnTo>
                    <a:pt x="23122" y="108699"/>
                  </a:lnTo>
                  <a:lnTo>
                    <a:pt x="26729" y="107561"/>
                  </a:lnTo>
                  <a:lnTo>
                    <a:pt x="30303" y="103293"/>
                  </a:lnTo>
                  <a:lnTo>
                    <a:pt x="52102" y="91697"/>
                  </a:lnTo>
                  <a:lnTo>
                    <a:pt x="70869" y="90667"/>
                  </a:lnTo>
                  <a:lnTo>
                    <a:pt x="111513" y="99538"/>
                  </a:lnTo>
                  <a:lnTo>
                    <a:pt x="119582" y="104963"/>
                  </a:lnTo>
                  <a:lnTo>
                    <a:pt x="131666" y="120350"/>
                  </a:lnTo>
                  <a:lnTo>
                    <a:pt x="139457" y="154332"/>
                  </a:lnTo>
                  <a:lnTo>
                    <a:pt x="135040" y="174267"/>
                  </a:lnTo>
                  <a:lnTo>
                    <a:pt x="113141" y="206129"/>
                  </a:lnTo>
                  <a:lnTo>
                    <a:pt x="87564" y="222252"/>
                  </a:lnTo>
                  <a:lnTo>
                    <a:pt x="35025" y="230393"/>
                  </a:lnTo>
                  <a:lnTo>
                    <a:pt x="1639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611500" y="1031792"/>
            <a:ext cx="1747299" cy="357970"/>
            <a:chOff x="2611500" y="1031792"/>
            <a:chExt cx="1747299" cy="357970"/>
          </a:xfrm>
        </p:grpSpPr>
        <p:sp>
          <p:nvSpPr>
            <p:cNvPr id="57" name="Freeform 56"/>
            <p:cNvSpPr/>
            <p:nvPr/>
          </p:nvSpPr>
          <p:spPr>
            <a:xfrm>
              <a:off x="2611500" y="1092531"/>
              <a:ext cx="336480" cy="297231"/>
            </a:xfrm>
            <a:custGeom>
              <a:avLst/>
              <a:gdLst/>
              <a:ahLst/>
              <a:cxnLst/>
              <a:rect l="0" t="0" r="0" b="0"/>
              <a:pathLst>
                <a:path w="336480" h="297231">
                  <a:moveTo>
                    <a:pt x="10095" y="297230"/>
                  </a:moveTo>
                  <a:lnTo>
                    <a:pt x="1762" y="259752"/>
                  </a:lnTo>
                  <a:lnTo>
                    <a:pt x="0" y="202740"/>
                  </a:lnTo>
                  <a:lnTo>
                    <a:pt x="822" y="144728"/>
                  </a:lnTo>
                  <a:lnTo>
                    <a:pt x="14232" y="87375"/>
                  </a:lnTo>
                  <a:lnTo>
                    <a:pt x="31235" y="34112"/>
                  </a:lnTo>
                  <a:lnTo>
                    <a:pt x="34717" y="23552"/>
                  </a:lnTo>
                  <a:lnTo>
                    <a:pt x="47944" y="8699"/>
                  </a:lnTo>
                  <a:lnTo>
                    <a:pt x="56385" y="3101"/>
                  </a:lnTo>
                  <a:lnTo>
                    <a:pt x="75122" y="0"/>
                  </a:lnTo>
                  <a:lnTo>
                    <a:pt x="85032" y="811"/>
                  </a:lnTo>
                  <a:lnTo>
                    <a:pt x="102282" y="7951"/>
                  </a:lnTo>
                  <a:lnTo>
                    <a:pt x="159424" y="57477"/>
                  </a:lnTo>
                  <a:lnTo>
                    <a:pt x="198938" y="119486"/>
                  </a:lnTo>
                  <a:lnTo>
                    <a:pt x="241851" y="180194"/>
                  </a:lnTo>
                  <a:lnTo>
                    <a:pt x="288219" y="243311"/>
                  </a:lnTo>
                  <a:lnTo>
                    <a:pt x="314381" y="265396"/>
                  </a:lnTo>
                  <a:lnTo>
                    <a:pt x="336479" y="276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58466" y="1105492"/>
              <a:ext cx="189514" cy="273742"/>
            </a:xfrm>
            <a:custGeom>
              <a:avLst/>
              <a:gdLst/>
              <a:ahLst/>
              <a:cxnLst/>
              <a:rect l="0" t="0" r="0" b="0"/>
              <a:pathLst>
                <a:path w="189514" h="273742">
                  <a:moveTo>
                    <a:pt x="189513" y="0"/>
                  </a:moveTo>
                  <a:lnTo>
                    <a:pt x="165466" y="17980"/>
                  </a:lnTo>
                  <a:lnTo>
                    <a:pt x="145213" y="45492"/>
                  </a:lnTo>
                  <a:lnTo>
                    <a:pt x="124177" y="96117"/>
                  </a:lnTo>
                  <a:lnTo>
                    <a:pt x="97838" y="151177"/>
                  </a:lnTo>
                  <a:lnTo>
                    <a:pt x="51662" y="209681"/>
                  </a:lnTo>
                  <a:lnTo>
                    <a:pt x="27006" y="241892"/>
                  </a:lnTo>
                  <a:lnTo>
                    <a:pt x="16682" y="25958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1225" y="1031792"/>
              <a:ext cx="333180" cy="210571"/>
            </a:xfrm>
            <a:custGeom>
              <a:avLst/>
              <a:gdLst/>
              <a:ahLst/>
              <a:cxnLst/>
              <a:rect l="0" t="0" r="0" b="0"/>
              <a:pathLst>
                <a:path w="333180" h="210571">
                  <a:moveTo>
                    <a:pt x="301593" y="0"/>
                  </a:moveTo>
                  <a:lnTo>
                    <a:pt x="247718" y="27511"/>
                  </a:lnTo>
                  <a:lnTo>
                    <a:pt x="184502" y="57489"/>
                  </a:lnTo>
                  <a:lnTo>
                    <a:pt x="124058" y="85834"/>
                  </a:lnTo>
                  <a:lnTo>
                    <a:pt x="70157" y="113368"/>
                  </a:lnTo>
                  <a:lnTo>
                    <a:pt x="9932" y="139776"/>
                  </a:lnTo>
                  <a:lnTo>
                    <a:pt x="1867" y="145826"/>
                  </a:lnTo>
                  <a:lnTo>
                    <a:pt x="0" y="151030"/>
                  </a:lnTo>
                  <a:lnTo>
                    <a:pt x="2265" y="155669"/>
                  </a:lnTo>
                  <a:lnTo>
                    <a:pt x="7285" y="159931"/>
                  </a:lnTo>
                  <a:lnTo>
                    <a:pt x="25340" y="164667"/>
                  </a:lnTo>
                  <a:lnTo>
                    <a:pt x="88570" y="176363"/>
                  </a:lnTo>
                  <a:lnTo>
                    <a:pt x="143875" y="186569"/>
                  </a:lnTo>
                  <a:lnTo>
                    <a:pt x="199859" y="188932"/>
                  </a:lnTo>
                  <a:lnTo>
                    <a:pt x="254808" y="197804"/>
                  </a:lnTo>
                  <a:lnTo>
                    <a:pt x="300671" y="207702"/>
                  </a:lnTo>
                  <a:lnTo>
                    <a:pt x="33317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42777" y="1326590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24810" y="0"/>
                  </a:lnTo>
                  <a:lnTo>
                    <a:pt x="165680" y="0"/>
                  </a:lnTo>
                  <a:lnTo>
                    <a:pt x="107769" y="0"/>
                  </a:lnTo>
                  <a:lnTo>
                    <a:pt x="44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90259" y="115813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5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24926" y="1034773"/>
              <a:ext cx="333873" cy="343212"/>
            </a:xfrm>
            <a:custGeom>
              <a:avLst/>
              <a:gdLst/>
              <a:ahLst/>
              <a:cxnLst/>
              <a:rect l="0" t="0" r="0" b="0"/>
              <a:pathLst>
                <a:path w="333873" h="343212">
                  <a:moveTo>
                    <a:pt x="28545" y="60190"/>
                  </a:moveTo>
                  <a:lnTo>
                    <a:pt x="34134" y="43423"/>
                  </a:lnTo>
                  <a:lnTo>
                    <a:pt x="46237" y="28951"/>
                  </a:lnTo>
                  <a:lnTo>
                    <a:pt x="72782" y="10770"/>
                  </a:lnTo>
                  <a:lnTo>
                    <a:pt x="93829" y="3131"/>
                  </a:lnTo>
                  <a:lnTo>
                    <a:pt x="131986" y="0"/>
                  </a:lnTo>
                  <a:lnTo>
                    <a:pt x="170588" y="7131"/>
                  </a:lnTo>
                  <a:lnTo>
                    <a:pt x="218970" y="36493"/>
                  </a:lnTo>
                  <a:lnTo>
                    <a:pt x="225685" y="45562"/>
                  </a:lnTo>
                  <a:lnTo>
                    <a:pt x="233146" y="68117"/>
                  </a:lnTo>
                  <a:lnTo>
                    <a:pt x="237936" y="127960"/>
                  </a:lnTo>
                  <a:lnTo>
                    <a:pt x="235763" y="182935"/>
                  </a:lnTo>
                  <a:lnTo>
                    <a:pt x="224474" y="217052"/>
                  </a:lnTo>
                  <a:lnTo>
                    <a:pt x="186111" y="278076"/>
                  </a:lnTo>
                  <a:lnTo>
                    <a:pt x="131729" y="330234"/>
                  </a:lnTo>
                  <a:lnTo>
                    <a:pt x="108720" y="338137"/>
                  </a:lnTo>
                  <a:lnTo>
                    <a:pt x="55821" y="343211"/>
                  </a:lnTo>
                  <a:lnTo>
                    <a:pt x="34428" y="337666"/>
                  </a:lnTo>
                  <a:lnTo>
                    <a:pt x="25448" y="332911"/>
                  </a:lnTo>
                  <a:lnTo>
                    <a:pt x="12351" y="318270"/>
                  </a:lnTo>
                  <a:lnTo>
                    <a:pt x="3800" y="298895"/>
                  </a:lnTo>
                  <a:lnTo>
                    <a:pt x="0" y="274686"/>
                  </a:lnTo>
                  <a:lnTo>
                    <a:pt x="4550" y="251448"/>
                  </a:lnTo>
                  <a:lnTo>
                    <a:pt x="9039" y="240338"/>
                  </a:lnTo>
                  <a:lnTo>
                    <a:pt x="23385" y="224874"/>
                  </a:lnTo>
                  <a:lnTo>
                    <a:pt x="32124" y="219112"/>
                  </a:lnTo>
                  <a:lnTo>
                    <a:pt x="66780" y="211004"/>
                  </a:lnTo>
                  <a:lnTo>
                    <a:pt x="120412" y="216669"/>
                  </a:lnTo>
                  <a:lnTo>
                    <a:pt x="172947" y="232173"/>
                  </a:lnTo>
                  <a:lnTo>
                    <a:pt x="228192" y="256970"/>
                  </a:lnTo>
                  <a:lnTo>
                    <a:pt x="286766" y="283213"/>
                  </a:lnTo>
                  <a:lnTo>
                    <a:pt x="333872" y="302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84439" y="3463875"/>
            <a:ext cx="3632204" cy="400084"/>
            <a:chOff x="484439" y="3463875"/>
            <a:chExt cx="3632204" cy="400084"/>
          </a:xfrm>
        </p:grpSpPr>
        <p:sp>
          <p:nvSpPr>
            <p:cNvPr id="64" name="Freeform 63"/>
            <p:cNvSpPr/>
            <p:nvPr/>
          </p:nvSpPr>
          <p:spPr>
            <a:xfrm>
              <a:off x="484439" y="3463875"/>
              <a:ext cx="334952" cy="315882"/>
            </a:xfrm>
            <a:custGeom>
              <a:avLst/>
              <a:gdLst/>
              <a:ahLst/>
              <a:cxnLst/>
              <a:rect l="0" t="0" r="0" b="0"/>
              <a:pathLst>
                <a:path w="334952" h="315882">
                  <a:moveTo>
                    <a:pt x="10400" y="0"/>
                  </a:moveTo>
                  <a:lnTo>
                    <a:pt x="2067" y="48931"/>
                  </a:lnTo>
                  <a:lnTo>
                    <a:pt x="522" y="96777"/>
                  </a:lnTo>
                  <a:lnTo>
                    <a:pt x="0" y="159756"/>
                  </a:lnTo>
                  <a:lnTo>
                    <a:pt x="5499" y="197464"/>
                  </a:lnTo>
                  <a:lnTo>
                    <a:pt x="20126" y="230863"/>
                  </a:lnTo>
                  <a:lnTo>
                    <a:pt x="35780" y="246106"/>
                  </a:lnTo>
                  <a:lnTo>
                    <a:pt x="44867" y="251808"/>
                  </a:lnTo>
                  <a:lnTo>
                    <a:pt x="64323" y="255025"/>
                  </a:lnTo>
                  <a:lnTo>
                    <a:pt x="74425" y="254244"/>
                  </a:lnTo>
                  <a:lnTo>
                    <a:pt x="91888" y="244019"/>
                  </a:lnTo>
                  <a:lnTo>
                    <a:pt x="106278" y="227776"/>
                  </a:lnTo>
                  <a:lnTo>
                    <a:pt x="128946" y="178478"/>
                  </a:lnTo>
                  <a:lnTo>
                    <a:pt x="132715" y="175137"/>
                  </a:lnTo>
                  <a:lnTo>
                    <a:pt x="136397" y="176420"/>
                  </a:lnTo>
                  <a:lnTo>
                    <a:pt x="140021" y="180784"/>
                  </a:lnTo>
                  <a:lnTo>
                    <a:pt x="157769" y="234175"/>
                  </a:lnTo>
                  <a:lnTo>
                    <a:pt x="171438" y="271377"/>
                  </a:lnTo>
                  <a:lnTo>
                    <a:pt x="184918" y="292577"/>
                  </a:lnTo>
                  <a:lnTo>
                    <a:pt x="202607" y="309799"/>
                  </a:lnTo>
                  <a:lnTo>
                    <a:pt x="212237" y="314157"/>
                  </a:lnTo>
                  <a:lnTo>
                    <a:pt x="232297" y="315881"/>
                  </a:lnTo>
                  <a:lnTo>
                    <a:pt x="263320" y="310273"/>
                  </a:lnTo>
                  <a:lnTo>
                    <a:pt x="281126" y="298167"/>
                  </a:lnTo>
                  <a:lnTo>
                    <a:pt x="304305" y="268500"/>
                  </a:lnTo>
                  <a:lnTo>
                    <a:pt x="327508" y="222143"/>
                  </a:lnTo>
                  <a:lnTo>
                    <a:pt x="334951" y="170786"/>
                  </a:lnTo>
                  <a:lnTo>
                    <a:pt x="333302" y="118700"/>
                  </a:lnTo>
                  <a:lnTo>
                    <a:pt x="32625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4393" y="3474404"/>
              <a:ext cx="294799" cy="271888"/>
            </a:xfrm>
            <a:custGeom>
              <a:avLst/>
              <a:gdLst/>
              <a:ahLst/>
              <a:cxnLst/>
              <a:rect l="0" t="0" r="0" b="0"/>
              <a:pathLst>
                <a:path w="294799" h="271888">
                  <a:moveTo>
                    <a:pt x="0" y="0"/>
                  </a:moveTo>
                  <a:lnTo>
                    <a:pt x="3120" y="42691"/>
                  </a:lnTo>
                  <a:lnTo>
                    <a:pt x="10723" y="103238"/>
                  </a:lnTo>
                  <a:lnTo>
                    <a:pt x="18669" y="158216"/>
                  </a:lnTo>
                  <a:lnTo>
                    <a:pt x="20586" y="214136"/>
                  </a:lnTo>
                  <a:lnTo>
                    <a:pt x="20918" y="256210"/>
                  </a:lnTo>
                  <a:lnTo>
                    <a:pt x="19794" y="260884"/>
                  </a:lnTo>
                  <a:lnTo>
                    <a:pt x="17876" y="259320"/>
                  </a:lnTo>
                  <a:lnTo>
                    <a:pt x="15427" y="253599"/>
                  </a:lnTo>
                  <a:lnTo>
                    <a:pt x="15825" y="237882"/>
                  </a:lnTo>
                  <a:lnTo>
                    <a:pt x="22708" y="181715"/>
                  </a:lnTo>
                  <a:lnTo>
                    <a:pt x="31930" y="159141"/>
                  </a:lnTo>
                  <a:lnTo>
                    <a:pt x="46946" y="143649"/>
                  </a:lnTo>
                  <a:lnTo>
                    <a:pt x="55864" y="137880"/>
                  </a:lnTo>
                  <a:lnTo>
                    <a:pt x="64149" y="136374"/>
                  </a:lnTo>
                  <a:lnTo>
                    <a:pt x="72012" y="137709"/>
                  </a:lnTo>
                  <a:lnTo>
                    <a:pt x="79594" y="140939"/>
                  </a:lnTo>
                  <a:lnTo>
                    <a:pt x="91137" y="153886"/>
                  </a:lnTo>
                  <a:lnTo>
                    <a:pt x="115496" y="214259"/>
                  </a:lnTo>
                  <a:lnTo>
                    <a:pt x="126084" y="271887"/>
                  </a:lnTo>
                  <a:lnTo>
                    <a:pt x="128510" y="270165"/>
                  </a:lnTo>
                  <a:lnTo>
                    <a:pt x="146515" y="223704"/>
                  </a:lnTo>
                  <a:lnTo>
                    <a:pt x="162214" y="206269"/>
                  </a:lnTo>
                  <a:lnTo>
                    <a:pt x="200889" y="184417"/>
                  </a:lnTo>
                  <a:lnTo>
                    <a:pt x="239203" y="165716"/>
                  </a:lnTo>
                  <a:lnTo>
                    <a:pt x="269649" y="139839"/>
                  </a:lnTo>
                  <a:lnTo>
                    <a:pt x="285527" y="113573"/>
                  </a:lnTo>
                  <a:lnTo>
                    <a:pt x="286278" y="104962"/>
                  </a:lnTo>
                  <a:lnTo>
                    <a:pt x="280873" y="89153"/>
                  </a:lnTo>
                  <a:lnTo>
                    <a:pt x="273816" y="84002"/>
                  </a:lnTo>
                  <a:lnTo>
                    <a:pt x="253498" y="78278"/>
                  </a:lnTo>
                  <a:lnTo>
                    <a:pt x="231989" y="81973"/>
                  </a:lnTo>
                  <a:lnTo>
                    <a:pt x="211901" y="92585"/>
                  </a:lnTo>
                  <a:lnTo>
                    <a:pt x="195174" y="108999"/>
                  </a:lnTo>
                  <a:lnTo>
                    <a:pt x="186180" y="131112"/>
                  </a:lnTo>
                  <a:lnTo>
                    <a:pt x="183352" y="156538"/>
                  </a:lnTo>
                  <a:lnTo>
                    <a:pt x="185995" y="183436"/>
                  </a:lnTo>
                  <a:lnTo>
                    <a:pt x="197308" y="204749"/>
                  </a:lnTo>
                  <a:lnTo>
                    <a:pt x="214035" y="220851"/>
                  </a:lnTo>
                  <a:lnTo>
                    <a:pt x="233167" y="231907"/>
                  </a:lnTo>
                  <a:lnTo>
                    <a:pt x="256488" y="234481"/>
                  </a:lnTo>
                  <a:lnTo>
                    <a:pt x="29479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42362" y="3580690"/>
              <a:ext cx="136872" cy="136163"/>
            </a:xfrm>
            <a:custGeom>
              <a:avLst/>
              <a:gdLst/>
              <a:ahLst/>
              <a:cxnLst/>
              <a:rect l="0" t="0" r="0" b="0"/>
              <a:pathLst>
                <a:path w="136872" h="136163">
                  <a:moveTo>
                    <a:pt x="0" y="41113"/>
                  </a:moveTo>
                  <a:lnTo>
                    <a:pt x="3120" y="83804"/>
                  </a:lnTo>
                  <a:lnTo>
                    <a:pt x="15619" y="136162"/>
                  </a:lnTo>
                  <a:lnTo>
                    <a:pt x="15092" y="136064"/>
                  </a:lnTo>
                  <a:lnTo>
                    <a:pt x="13571" y="132490"/>
                  </a:lnTo>
                  <a:lnTo>
                    <a:pt x="10929" y="80471"/>
                  </a:lnTo>
                  <a:lnTo>
                    <a:pt x="13046" y="56265"/>
                  </a:lnTo>
                  <a:lnTo>
                    <a:pt x="39861" y="8519"/>
                  </a:lnTo>
                  <a:lnTo>
                    <a:pt x="47631" y="3006"/>
                  </a:lnTo>
                  <a:lnTo>
                    <a:pt x="56320" y="500"/>
                  </a:lnTo>
                  <a:lnTo>
                    <a:pt x="65623" y="0"/>
                  </a:lnTo>
                  <a:lnTo>
                    <a:pt x="82198" y="5683"/>
                  </a:lnTo>
                  <a:lnTo>
                    <a:pt x="97364" y="17177"/>
                  </a:lnTo>
                  <a:lnTo>
                    <a:pt x="111903" y="33984"/>
                  </a:lnTo>
                  <a:lnTo>
                    <a:pt x="119925" y="56272"/>
                  </a:lnTo>
                  <a:lnTo>
                    <a:pt x="126667" y="117762"/>
                  </a:lnTo>
                  <a:lnTo>
                    <a:pt x="128898" y="123798"/>
                  </a:lnTo>
                  <a:lnTo>
                    <a:pt x="136871" y="135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7730" y="3611274"/>
              <a:ext cx="94758" cy="73701"/>
            </a:xfrm>
            <a:custGeom>
              <a:avLst/>
              <a:gdLst/>
              <a:ahLst/>
              <a:cxnLst/>
              <a:rect l="0" t="0" r="0" b="0"/>
              <a:pathLst>
                <a:path w="94758" h="73701">
                  <a:moveTo>
                    <a:pt x="0" y="0"/>
                  </a:moveTo>
                  <a:lnTo>
                    <a:pt x="58563" y="49499"/>
                  </a:lnTo>
                  <a:lnTo>
                    <a:pt x="9475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37202" y="3558632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11482" y="61110"/>
                  </a:lnTo>
                  <a:lnTo>
                    <a:pt x="77101" y="115542"/>
                  </a:lnTo>
                  <a:lnTo>
                    <a:pt x="56347" y="166279"/>
                  </a:lnTo>
                  <a:lnTo>
                    <a:pt x="29719" y="229722"/>
                  </a:lnTo>
                  <a:lnTo>
                    <a:pt x="10744" y="28089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18583" y="3611274"/>
              <a:ext cx="140612" cy="142225"/>
            </a:xfrm>
            <a:custGeom>
              <a:avLst/>
              <a:gdLst/>
              <a:ahLst/>
              <a:cxnLst/>
              <a:rect l="0" t="0" r="0" b="0"/>
              <a:pathLst>
                <a:path w="140612" h="142225">
                  <a:moveTo>
                    <a:pt x="81831" y="0"/>
                  </a:moveTo>
                  <a:lnTo>
                    <a:pt x="37868" y="14655"/>
                  </a:lnTo>
                  <a:lnTo>
                    <a:pt x="24078" y="27570"/>
                  </a:lnTo>
                  <a:lnTo>
                    <a:pt x="5692" y="64458"/>
                  </a:lnTo>
                  <a:lnTo>
                    <a:pt x="0" y="100727"/>
                  </a:lnTo>
                  <a:lnTo>
                    <a:pt x="4907" y="121197"/>
                  </a:lnTo>
                  <a:lnTo>
                    <a:pt x="9492" y="129931"/>
                  </a:lnTo>
                  <a:lnTo>
                    <a:pt x="18397" y="135754"/>
                  </a:lnTo>
                  <a:lnTo>
                    <a:pt x="43890" y="142224"/>
                  </a:lnTo>
                  <a:lnTo>
                    <a:pt x="79948" y="140276"/>
                  </a:lnTo>
                  <a:lnTo>
                    <a:pt x="98932" y="132145"/>
                  </a:lnTo>
                  <a:lnTo>
                    <a:pt x="130183" y="107861"/>
                  </a:lnTo>
                  <a:lnTo>
                    <a:pt x="138416" y="88103"/>
                  </a:lnTo>
                  <a:lnTo>
                    <a:pt x="140611" y="76283"/>
                  </a:lnTo>
                  <a:lnTo>
                    <a:pt x="136811" y="53791"/>
                  </a:lnTo>
                  <a:lnTo>
                    <a:pt x="132523" y="42880"/>
                  </a:lnTo>
                  <a:lnTo>
                    <a:pt x="118399" y="27637"/>
                  </a:lnTo>
                  <a:lnTo>
                    <a:pt x="923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18423" y="3579689"/>
              <a:ext cx="134676" cy="156548"/>
            </a:xfrm>
            <a:custGeom>
              <a:avLst/>
              <a:gdLst/>
              <a:ahLst/>
              <a:cxnLst/>
              <a:rect l="0" t="0" r="0" b="0"/>
              <a:pathLst>
                <a:path w="134676" h="156548">
                  <a:moveTo>
                    <a:pt x="8333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3827" y="114897"/>
                  </a:lnTo>
                  <a:lnTo>
                    <a:pt x="23766" y="147128"/>
                  </a:lnTo>
                  <a:lnTo>
                    <a:pt x="33829" y="153067"/>
                  </a:lnTo>
                  <a:lnTo>
                    <a:pt x="57489" y="156547"/>
                  </a:lnTo>
                  <a:lnTo>
                    <a:pt x="80483" y="151075"/>
                  </a:lnTo>
                  <a:lnTo>
                    <a:pt x="91528" y="146340"/>
                  </a:lnTo>
                  <a:lnTo>
                    <a:pt x="106920" y="131720"/>
                  </a:lnTo>
                  <a:lnTo>
                    <a:pt x="122162" y="100639"/>
                  </a:lnTo>
                  <a:lnTo>
                    <a:pt x="130967" y="61794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38960" y="3579689"/>
              <a:ext cx="164365" cy="216200"/>
            </a:xfrm>
            <a:custGeom>
              <a:avLst/>
              <a:gdLst/>
              <a:ahLst/>
              <a:cxnLst/>
              <a:rect l="0" t="0" r="0" b="0"/>
              <a:pathLst>
                <a:path w="164365" h="216200">
                  <a:moveTo>
                    <a:pt x="24749" y="31585"/>
                  </a:moveTo>
                  <a:lnTo>
                    <a:pt x="6791" y="85460"/>
                  </a:lnTo>
                  <a:lnTo>
                    <a:pt x="0" y="105832"/>
                  </a:lnTo>
                  <a:lnTo>
                    <a:pt x="779" y="142622"/>
                  </a:lnTo>
                  <a:lnTo>
                    <a:pt x="8418" y="177569"/>
                  </a:lnTo>
                  <a:lnTo>
                    <a:pt x="23680" y="204561"/>
                  </a:lnTo>
                  <a:lnTo>
                    <a:pt x="32225" y="210073"/>
                  </a:lnTo>
                  <a:lnTo>
                    <a:pt x="54198" y="216199"/>
                  </a:lnTo>
                  <a:lnTo>
                    <a:pt x="64269" y="215492"/>
                  </a:lnTo>
                  <a:lnTo>
                    <a:pt x="81698" y="208468"/>
                  </a:lnTo>
                  <a:lnTo>
                    <a:pt x="135352" y="162408"/>
                  </a:lnTo>
                  <a:lnTo>
                    <a:pt x="152017" y="129489"/>
                  </a:lnTo>
                  <a:lnTo>
                    <a:pt x="164364" y="95689"/>
                  </a:lnTo>
                  <a:lnTo>
                    <a:pt x="162790" y="33903"/>
                  </a:lnTo>
                  <a:lnTo>
                    <a:pt x="1616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87450" y="3595156"/>
              <a:ext cx="134379" cy="167172"/>
            </a:xfrm>
            <a:custGeom>
              <a:avLst/>
              <a:gdLst/>
              <a:ahLst/>
              <a:cxnLst/>
              <a:rect l="0" t="0" r="0" b="0"/>
              <a:pathLst>
                <a:path w="134379" h="167172">
                  <a:moveTo>
                    <a:pt x="92114" y="5590"/>
                  </a:moveTo>
                  <a:lnTo>
                    <a:pt x="75347" y="0"/>
                  </a:lnTo>
                  <a:lnTo>
                    <a:pt x="57756" y="376"/>
                  </a:lnTo>
                  <a:lnTo>
                    <a:pt x="39409" y="5612"/>
                  </a:lnTo>
                  <a:lnTo>
                    <a:pt x="1321" y="34593"/>
                  </a:lnTo>
                  <a:lnTo>
                    <a:pt x="0" y="40133"/>
                  </a:lnTo>
                  <a:lnTo>
                    <a:pt x="2629" y="44996"/>
                  </a:lnTo>
                  <a:lnTo>
                    <a:pt x="7891" y="49408"/>
                  </a:lnTo>
                  <a:lnTo>
                    <a:pt x="70519" y="72112"/>
                  </a:lnTo>
                  <a:lnTo>
                    <a:pt x="111895" y="87447"/>
                  </a:lnTo>
                  <a:lnTo>
                    <a:pt x="128592" y="98903"/>
                  </a:lnTo>
                  <a:lnTo>
                    <a:pt x="132810" y="107573"/>
                  </a:lnTo>
                  <a:lnTo>
                    <a:pt x="134378" y="129684"/>
                  </a:lnTo>
                  <a:lnTo>
                    <a:pt x="130819" y="138622"/>
                  </a:lnTo>
                  <a:lnTo>
                    <a:pt x="117505" y="151673"/>
                  </a:lnTo>
                  <a:lnTo>
                    <a:pt x="90279" y="165597"/>
                  </a:lnTo>
                  <a:lnTo>
                    <a:pt x="67122" y="167171"/>
                  </a:lnTo>
                  <a:lnTo>
                    <a:pt x="28943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98706" y="3594460"/>
              <a:ext cx="207243" cy="174743"/>
            </a:xfrm>
            <a:custGeom>
              <a:avLst/>
              <a:gdLst/>
              <a:ahLst/>
              <a:cxnLst/>
              <a:rect l="0" t="0" r="0" b="0"/>
              <a:pathLst>
                <a:path w="207243" h="174743">
                  <a:moveTo>
                    <a:pt x="7200" y="69457"/>
                  </a:moveTo>
                  <a:lnTo>
                    <a:pt x="56131" y="77790"/>
                  </a:lnTo>
                  <a:lnTo>
                    <a:pt x="115262" y="79552"/>
                  </a:lnTo>
                  <a:lnTo>
                    <a:pt x="126035" y="76187"/>
                  </a:lnTo>
                  <a:lnTo>
                    <a:pt x="134386" y="70434"/>
                  </a:lnTo>
                  <a:lnTo>
                    <a:pt x="141124" y="63089"/>
                  </a:lnTo>
                  <a:lnTo>
                    <a:pt x="143276" y="54683"/>
                  </a:lnTo>
                  <a:lnTo>
                    <a:pt x="139428" y="35985"/>
                  </a:lnTo>
                  <a:lnTo>
                    <a:pt x="124108" y="11316"/>
                  </a:lnTo>
                  <a:lnTo>
                    <a:pt x="105173" y="2672"/>
                  </a:lnTo>
                  <a:lnTo>
                    <a:pt x="82329" y="0"/>
                  </a:lnTo>
                  <a:lnTo>
                    <a:pt x="60478" y="2712"/>
                  </a:lnTo>
                  <a:lnTo>
                    <a:pt x="28446" y="16406"/>
                  </a:lnTo>
                  <a:lnTo>
                    <a:pt x="13523" y="31841"/>
                  </a:lnTo>
                  <a:lnTo>
                    <a:pt x="4161" y="51569"/>
                  </a:lnTo>
                  <a:lnTo>
                    <a:pt x="0" y="75934"/>
                  </a:lnTo>
                  <a:lnTo>
                    <a:pt x="4390" y="96122"/>
                  </a:lnTo>
                  <a:lnTo>
                    <a:pt x="26273" y="128146"/>
                  </a:lnTo>
                  <a:lnTo>
                    <a:pt x="45703" y="139605"/>
                  </a:lnTo>
                  <a:lnTo>
                    <a:pt x="96304" y="156493"/>
                  </a:lnTo>
                  <a:lnTo>
                    <a:pt x="151360" y="169924"/>
                  </a:lnTo>
                  <a:lnTo>
                    <a:pt x="207242" y="174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85015" y="3495461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0" y="0"/>
                  </a:moveTo>
                  <a:lnTo>
                    <a:pt x="55045" y="16788"/>
                  </a:lnTo>
                  <a:lnTo>
                    <a:pt x="106453" y="23333"/>
                  </a:lnTo>
                  <a:lnTo>
                    <a:pt x="167257" y="29955"/>
                  </a:lnTo>
                  <a:lnTo>
                    <a:pt x="194829" y="30861"/>
                  </a:lnTo>
                  <a:lnTo>
                    <a:pt x="23162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42901" y="3579689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0" y="0"/>
                  </a:moveTo>
                  <a:lnTo>
                    <a:pt x="53028" y="14654"/>
                  </a:lnTo>
                  <a:lnTo>
                    <a:pt x="110474" y="28198"/>
                  </a:lnTo>
                  <a:lnTo>
                    <a:pt x="168095" y="39018"/>
                  </a:lnTo>
                  <a:lnTo>
                    <a:pt x="22109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485140" y="3337533"/>
            <a:ext cx="1631918" cy="515898"/>
            <a:chOff x="4485140" y="3337533"/>
            <a:chExt cx="1631918" cy="515898"/>
          </a:xfrm>
        </p:grpSpPr>
        <p:sp>
          <p:nvSpPr>
            <p:cNvPr id="77" name="Freeform 76"/>
            <p:cNvSpPr/>
            <p:nvPr/>
          </p:nvSpPr>
          <p:spPr>
            <a:xfrm>
              <a:off x="4485140" y="3684974"/>
              <a:ext cx="50055" cy="168457"/>
            </a:xfrm>
            <a:custGeom>
              <a:avLst/>
              <a:gdLst/>
              <a:ahLst/>
              <a:cxnLst/>
              <a:rect l="0" t="0" r="0" b="0"/>
              <a:pathLst>
                <a:path w="50055" h="168457">
                  <a:moveTo>
                    <a:pt x="0" y="0"/>
                  </a:moveTo>
                  <a:lnTo>
                    <a:pt x="29308" y="34897"/>
                  </a:lnTo>
                  <a:lnTo>
                    <a:pt x="43908" y="64152"/>
                  </a:lnTo>
                  <a:lnTo>
                    <a:pt x="50054" y="100636"/>
                  </a:lnTo>
                  <a:lnTo>
                    <a:pt x="45253" y="124276"/>
                  </a:lnTo>
                  <a:lnTo>
                    <a:pt x="35320" y="14414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11565" y="3358590"/>
              <a:ext cx="254042" cy="136872"/>
            </a:xfrm>
            <a:custGeom>
              <a:avLst/>
              <a:gdLst/>
              <a:ahLst/>
              <a:cxnLst/>
              <a:rect l="0" t="0" r="0" b="0"/>
              <a:pathLst>
                <a:path w="254042" h="136872">
                  <a:moveTo>
                    <a:pt x="0" y="0"/>
                  </a:moveTo>
                  <a:lnTo>
                    <a:pt x="55044" y="19129"/>
                  </a:lnTo>
                  <a:lnTo>
                    <a:pt x="114512" y="44215"/>
                  </a:lnTo>
                  <a:lnTo>
                    <a:pt x="168284" y="62986"/>
                  </a:lnTo>
                  <a:lnTo>
                    <a:pt x="228311" y="80695"/>
                  </a:lnTo>
                  <a:lnTo>
                    <a:pt x="251210" y="87727"/>
                  </a:lnTo>
                  <a:lnTo>
                    <a:pt x="254041" y="91240"/>
                  </a:lnTo>
                  <a:lnTo>
                    <a:pt x="251249" y="94752"/>
                  </a:lnTo>
                  <a:lnTo>
                    <a:pt x="213146" y="108794"/>
                  </a:lnTo>
                  <a:lnTo>
                    <a:pt x="154493" y="115597"/>
                  </a:lnTo>
                  <a:lnTo>
                    <a:pt x="103566" y="126993"/>
                  </a:lnTo>
                  <a:lnTo>
                    <a:pt x="65781" y="133944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58922" y="3590217"/>
              <a:ext cx="326385" cy="10444"/>
            </a:xfrm>
            <a:custGeom>
              <a:avLst/>
              <a:gdLst/>
              <a:ahLst/>
              <a:cxnLst/>
              <a:rect l="0" t="0" r="0" b="0"/>
              <a:pathLst>
                <a:path w="326385" h="10444">
                  <a:moveTo>
                    <a:pt x="326384" y="0"/>
                  </a:moveTo>
                  <a:lnTo>
                    <a:pt x="267767" y="0"/>
                  </a:lnTo>
                  <a:lnTo>
                    <a:pt x="204931" y="8333"/>
                  </a:lnTo>
                  <a:lnTo>
                    <a:pt x="144856" y="10095"/>
                  </a:lnTo>
                  <a:lnTo>
                    <a:pt x="86758" y="10443"/>
                  </a:lnTo>
                  <a:lnTo>
                    <a:pt x="29529" y="7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22176" y="3663917"/>
              <a:ext cx="86939" cy="136871"/>
            </a:xfrm>
            <a:custGeom>
              <a:avLst/>
              <a:gdLst/>
              <a:ahLst/>
              <a:cxnLst/>
              <a:rect l="0" t="0" r="0" b="0"/>
              <a:pathLst>
                <a:path w="86939" h="136871">
                  <a:moveTo>
                    <a:pt x="0" y="0"/>
                  </a:moveTo>
                  <a:lnTo>
                    <a:pt x="42691" y="14572"/>
                  </a:lnTo>
                  <a:lnTo>
                    <a:pt x="53028" y="20243"/>
                  </a:lnTo>
                  <a:lnTo>
                    <a:pt x="67631" y="35903"/>
                  </a:lnTo>
                  <a:lnTo>
                    <a:pt x="86539" y="74552"/>
                  </a:lnTo>
                  <a:lnTo>
                    <a:pt x="86938" y="84796"/>
                  </a:lnTo>
                  <a:lnTo>
                    <a:pt x="81143" y="105537"/>
                  </a:lnTo>
                  <a:lnTo>
                    <a:pt x="70768" y="120215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48379" y="3337533"/>
              <a:ext cx="226565" cy="221100"/>
            </a:xfrm>
            <a:custGeom>
              <a:avLst/>
              <a:gdLst/>
              <a:ahLst/>
              <a:cxnLst/>
              <a:rect l="0" t="0" r="0" b="0"/>
              <a:pathLst>
                <a:path w="226565" h="221100">
                  <a:moveTo>
                    <a:pt x="173921" y="0"/>
                  </a:moveTo>
                  <a:lnTo>
                    <a:pt x="120046" y="34747"/>
                  </a:lnTo>
                  <a:lnTo>
                    <a:pt x="57999" y="67729"/>
                  </a:lnTo>
                  <a:lnTo>
                    <a:pt x="5451" y="101914"/>
                  </a:lnTo>
                  <a:lnTo>
                    <a:pt x="776" y="108887"/>
                  </a:lnTo>
                  <a:lnTo>
                    <a:pt x="0" y="115875"/>
                  </a:lnTo>
                  <a:lnTo>
                    <a:pt x="1822" y="122873"/>
                  </a:lnTo>
                  <a:lnTo>
                    <a:pt x="16324" y="136889"/>
                  </a:lnTo>
                  <a:lnTo>
                    <a:pt x="69850" y="164733"/>
                  </a:lnTo>
                  <a:lnTo>
                    <a:pt x="130350" y="191377"/>
                  </a:lnTo>
                  <a:lnTo>
                    <a:pt x="184258" y="210354"/>
                  </a:lnTo>
                  <a:lnTo>
                    <a:pt x="22656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43316" y="3637839"/>
              <a:ext cx="273742" cy="15550"/>
            </a:xfrm>
            <a:custGeom>
              <a:avLst/>
              <a:gdLst/>
              <a:ahLst/>
              <a:cxnLst/>
              <a:rect l="0" t="0" r="0" b="0"/>
              <a:pathLst>
                <a:path w="273742" h="15550">
                  <a:moveTo>
                    <a:pt x="273741" y="15549"/>
                  </a:moveTo>
                  <a:lnTo>
                    <a:pt x="215124" y="9960"/>
                  </a:lnTo>
                  <a:lnTo>
                    <a:pt x="159780" y="4827"/>
                  </a:lnTo>
                  <a:lnTo>
                    <a:pt x="96855" y="0"/>
                  </a:lnTo>
                  <a:lnTo>
                    <a:pt x="39019" y="4029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412067" y="3337533"/>
            <a:ext cx="1884597" cy="417762"/>
            <a:chOff x="7412067" y="3337533"/>
            <a:chExt cx="1884597" cy="417762"/>
          </a:xfrm>
        </p:grpSpPr>
        <p:sp>
          <p:nvSpPr>
            <p:cNvPr id="84" name="Freeform 83"/>
            <p:cNvSpPr/>
            <p:nvPr/>
          </p:nvSpPr>
          <p:spPr>
            <a:xfrm>
              <a:off x="7412067" y="3337533"/>
              <a:ext cx="189509" cy="370348"/>
            </a:xfrm>
            <a:custGeom>
              <a:avLst/>
              <a:gdLst/>
              <a:ahLst/>
              <a:cxnLst/>
              <a:rect l="0" t="0" r="0" b="0"/>
              <a:pathLst>
                <a:path w="189509" h="370348">
                  <a:moveTo>
                    <a:pt x="21052" y="115814"/>
                  </a:moveTo>
                  <a:lnTo>
                    <a:pt x="4264" y="178094"/>
                  </a:lnTo>
                  <a:lnTo>
                    <a:pt x="838" y="235264"/>
                  </a:lnTo>
                  <a:lnTo>
                    <a:pt x="161" y="296946"/>
                  </a:lnTo>
                  <a:lnTo>
                    <a:pt x="5231" y="356866"/>
                  </a:lnTo>
                  <a:lnTo>
                    <a:pt x="3485" y="367762"/>
                  </a:lnTo>
                  <a:lnTo>
                    <a:pt x="2322" y="370347"/>
                  </a:lnTo>
                  <a:lnTo>
                    <a:pt x="685" y="350458"/>
                  </a:lnTo>
                  <a:lnTo>
                    <a:pt x="131" y="295047"/>
                  </a:lnTo>
                  <a:lnTo>
                    <a:pt x="22" y="238695"/>
                  </a:lnTo>
                  <a:lnTo>
                    <a:pt x="0" y="182504"/>
                  </a:lnTo>
                  <a:lnTo>
                    <a:pt x="3116" y="126344"/>
                  </a:lnTo>
                  <a:lnTo>
                    <a:pt x="5585" y="112306"/>
                  </a:lnTo>
                  <a:lnTo>
                    <a:pt x="10741" y="101777"/>
                  </a:lnTo>
                  <a:lnTo>
                    <a:pt x="34765" y="80199"/>
                  </a:lnTo>
                  <a:lnTo>
                    <a:pt x="65279" y="60678"/>
                  </a:lnTo>
                  <a:lnTo>
                    <a:pt x="124997" y="33612"/>
                  </a:lnTo>
                  <a:lnTo>
                    <a:pt x="172564" y="11258"/>
                  </a:lnTo>
                  <a:lnTo>
                    <a:pt x="1895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43647" y="355863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22632" y="357968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43689" y="348493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70031" y="340070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54145"/>
                  </a:lnTo>
                  <a:lnTo>
                    <a:pt x="15468" y="109092"/>
                  </a:lnTo>
                  <a:lnTo>
                    <a:pt x="10335" y="172241"/>
                  </a:lnTo>
                  <a:lnTo>
                    <a:pt x="2388" y="23098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75316" y="3411233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1992" y="58617"/>
                  </a:lnTo>
                  <a:lnTo>
                    <a:pt x="9648" y="112791"/>
                  </a:lnTo>
                  <a:lnTo>
                    <a:pt x="2252" y="168552"/>
                  </a:lnTo>
                  <a:lnTo>
                    <a:pt x="667" y="2074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59585" y="359021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19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80642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66334" y="3570533"/>
              <a:ext cx="128864" cy="124970"/>
            </a:xfrm>
            <a:custGeom>
              <a:avLst/>
              <a:gdLst/>
              <a:ahLst/>
              <a:cxnLst/>
              <a:rect l="0" t="0" r="0" b="0"/>
              <a:pathLst>
                <a:path w="128864" h="124970">
                  <a:moveTo>
                    <a:pt x="9065" y="93384"/>
                  </a:moveTo>
                  <a:lnTo>
                    <a:pt x="9065" y="115740"/>
                  </a:lnTo>
                  <a:lnTo>
                    <a:pt x="7895" y="117647"/>
                  </a:lnTo>
                  <a:lnTo>
                    <a:pt x="3475" y="107287"/>
                  </a:lnTo>
                  <a:lnTo>
                    <a:pt x="0" y="75146"/>
                  </a:lnTo>
                  <a:lnTo>
                    <a:pt x="4560" y="41577"/>
                  </a:lnTo>
                  <a:lnTo>
                    <a:pt x="18908" y="9403"/>
                  </a:lnTo>
                  <a:lnTo>
                    <a:pt x="27325" y="3472"/>
                  </a:lnTo>
                  <a:lnTo>
                    <a:pt x="49156" y="0"/>
                  </a:lnTo>
                  <a:lnTo>
                    <a:pt x="68217" y="5477"/>
                  </a:lnTo>
                  <a:lnTo>
                    <a:pt x="84488" y="16879"/>
                  </a:lnTo>
                  <a:lnTo>
                    <a:pt x="105632" y="43030"/>
                  </a:lnTo>
                  <a:lnTo>
                    <a:pt x="127702" y="93685"/>
                  </a:lnTo>
                  <a:lnTo>
                    <a:pt x="128863" y="108335"/>
                  </a:lnTo>
                  <a:lnTo>
                    <a:pt x="124878" y="12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81200" y="3463875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7"/>
                  </a:lnTo>
                  <a:lnTo>
                    <a:pt x="12581" y="208878"/>
                  </a:lnTo>
                  <a:lnTo>
                    <a:pt x="18241" y="245944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96538" y="357968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11453"/>
                  </a:lnTo>
                  <a:lnTo>
                    <a:pt x="103266" y="18211"/>
                  </a:lnTo>
                  <a:lnTo>
                    <a:pt x="40286" y="204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11571" y="3390176"/>
              <a:ext cx="385093" cy="365119"/>
            </a:xfrm>
            <a:custGeom>
              <a:avLst/>
              <a:gdLst/>
              <a:ahLst/>
              <a:cxnLst/>
              <a:rect l="0" t="0" r="0" b="0"/>
              <a:pathLst>
                <a:path w="385093" h="365119">
                  <a:moveTo>
                    <a:pt x="6066" y="0"/>
                  </a:moveTo>
                  <a:lnTo>
                    <a:pt x="0" y="32452"/>
                  </a:lnTo>
                  <a:lnTo>
                    <a:pt x="10626" y="84342"/>
                  </a:lnTo>
                  <a:lnTo>
                    <a:pt x="16585" y="142005"/>
                  </a:lnTo>
                  <a:lnTo>
                    <a:pt x="27815" y="202789"/>
                  </a:lnTo>
                  <a:lnTo>
                    <a:pt x="35709" y="265185"/>
                  </a:lnTo>
                  <a:lnTo>
                    <a:pt x="37268" y="313211"/>
                  </a:lnTo>
                  <a:lnTo>
                    <a:pt x="49082" y="258809"/>
                  </a:lnTo>
                  <a:lnTo>
                    <a:pt x="56770" y="235518"/>
                  </a:lnTo>
                  <a:lnTo>
                    <a:pt x="67986" y="217369"/>
                  </a:lnTo>
                  <a:lnTo>
                    <a:pt x="76592" y="212763"/>
                  </a:lnTo>
                  <a:lnTo>
                    <a:pt x="98632" y="210765"/>
                  </a:lnTo>
                  <a:lnTo>
                    <a:pt x="108721" y="214209"/>
                  </a:lnTo>
                  <a:lnTo>
                    <a:pt x="126169" y="227395"/>
                  </a:lnTo>
                  <a:lnTo>
                    <a:pt x="149147" y="254549"/>
                  </a:lnTo>
                  <a:lnTo>
                    <a:pt x="157395" y="277689"/>
                  </a:lnTo>
                  <a:lnTo>
                    <a:pt x="168280" y="325084"/>
                  </a:lnTo>
                  <a:lnTo>
                    <a:pt x="171530" y="329026"/>
                  </a:lnTo>
                  <a:lnTo>
                    <a:pt x="174867" y="328145"/>
                  </a:lnTo>
                  <a:lnTo>
                    <a:pt x="221740" y="272035"/>
                  </a:lnTo>
                  <a:lnTo>
                    <a:pt x="280255" y="246131"/>
                  </a:lnTo>
                  <a:lnTo>
                    <a:pt x="332508" y="228179"/>
                  </a:lnTo>
                  <a:lnTo>
                    <a:pt x="347294" y="214886"/>
                  </a:lnTo>
                  <a:lnTo>
                    <a:pt x="352874" y="206428"/>
                  </a:lnTo>
                  <a:lnTo>
                    <a:pt x="354255" y="197280"/>
                  </a:lnTo>
                  <a:lnTo>
                    <a:pt x="349549" y="177757"/>
                  </a:lnTo>
                  <a:lnTo>
                    <a:pt x="336540" y="163621"/>
                  </a:lnTo>
                  <a:lnTo>
                    <a:pt x="328158" y="158213"/>
                  </a:lnTo>
                  <a:lnTo>
                    <a:pt x="309485" y="155325"/>
                  </a:lnTo>
                  <a:lnTo>
                    <a:pt x="299593" y="156192"/>
                  </a:lnTo>
                  <a:lnTo>
                    <a:pt x="279242" y="166515"/>
                  </a:lnTo>
                  <a:lnTo>
                    <a:pt x="259669" y="183971"/>
                  </a:lnTo>
                  <a:lnTo>
                    <a:pt x="231159" y="230185"/>
                  </a:lnTo>
                  <a:lnTo>
                    <a:pt x="226318" y="241194"/>
                  </a:lnTo>
                  <a:lnTo>
                    <a:pt x="224058" y="262785"/>
                  </a:lnTo>
                  <a:lnTo>
                    <a:pt x="232140" y="305242"/>
                  </a:lnTo>
                  <a:lnTo>
                    <a:pt x="247226" y="336887"/>
                  </a:lnTo>
                  <a:lnTo>
                    <a:pt x="266106" y="351718"/>
                  </a:lnTo>
                  <a:lnTo>
                    <a:pt x="290096" y="361040"/>
                  </a:lnTo>
                  <a:lnTo>
                    <a:pt x="328739" y="365118"/>
                  </a:lnTo>
                  <a:lnTo>
                    <a:pt x="38509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974520" y="3895544"/>
            <a:ext cx="1027346" cy="329237"/>
            <a:chOff x="7974520" y="3895544"/>
            <a:chExt cx="1027346" cy="329237"/>
          </a:xfrm>
        </p:grpSpPr>
        <p:sp>
          <p:nvSpPr>
            <p:cNvPr id="97" name="Freeform 96"/>
            <p:cNvSpPr/>
            <p:nvPr/>
          </p:nvSpPr>
          <p:spPr>
            <a:xfrm>
              <a:off x="7974520" y="4014478"/>
              <a:ext cx="185066" cy="209876"/>
            </a:xfrm>
            <a:custGeom>
              <a:avLst/>
              <a:gdLst/>
              <a:ahLst/>
              <a:cxnLst/>
              <a:rect l="0" t="0" r="0" b="0"/>
              <a:pathLst>
                <a:path w="185066" h="209876">
                  <a:moveTo>
                    <a:pt x="153480" y="17936"/>
                  </a:moveTo>
                  <a:lnTo>
                    <a:pt x="142301" y="6758"/>
                  </a:lnTo>
                  <a:lnTo>
                    <a:pt x="124335" y="1270"/>
                  </a:lnTo>
                  <a:lnTo>
                    <a:pt x="100752" y="0"/>
                  </a:lnTo>
                  <a:lnTo>
                    <a:pt x="74673" y="3336"/>
                  </a:lnTo>
                  <a:lnTo>
                    <a:pt x="50605" y="14957"/>
                  </a:lnTo>
                  <a:lnTo>
                    <a:pt x="20443" y="41230"/>
                  </a:lnTo>
                  <a:lnTo>
                    <a:pt x="12146" y="51013"/>
                  </a:lnTo>
                  <a:lnTo>
                    <a:pt x="2927" y="74361"/>
                  </a:lnTo>
                  <a:lnTo>
                    <a:pt x="0" y="99166"/>
                  </a:lnTo>
                  <a:lnTo>
                    <a:pt x="2598" y="121889"/>
                  </a:lnTo>
                  <a:lnTo>
                    <a:pt x="22204" y="165072"/>
                  </a:lnTo>
                  <a:lnTo>
                    <a:pt x="35084" y="186275"/>
                  </a:lnTo>
                  <a:lnTo>
                    <a:pt x="51727" y="201158"/>
                  </a:lnTo>
                  <a:lnTo>
                    <a:pt x="61077" y="206765"/>
                  </a:lnTo>
                  <a:lnTo>
                    <a:pt x="83947" y="209875"/>
                  </a:lnTo>
                  <a:lnTo>
                    <a:pt x="131166" y="202339"/>
                  </a:lnTo>
                  <a:lnTo>
                    <a:pt x="158047" y="187348"/>
                  </a:lnTo>
                  <a:lnTo>
                    <a:pt x="185065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43813" y="412717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43813" y="4011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38570" y="4064000"/>
              <a:ext cx="105286" cy="144725"/>
            </a:xfrm>
            <a:custGeom>
              <a:avLst/>
              <a:gdLst/>
              <a:ahLst/>
              <a:cxnLst/>
              <a:rect l="0" t="0" r="0" b="0"/>
              <a:pathLst>
                <a:path w="105286" h="144725">
                  <a:moveTo>
                    <a:pt x="0" y="73699"/>
                  </a:moveTo>
                  <a:lnTo>
                    <a:pt x="9575" y="104981"/>
                  </a:lnTo>
                  <a:lnTo>
                    <a:pt x="39403" y="143387"/>
                  </a:lnTo>
                  <a:lnTo>
                    <a:pt x="42647" y="144724"/>
                  </a:lnTo>
                  <a:lnTo>
                    <a:pt x="43639" y="142106"/>
                  </a:lnTo>
                  <a:lnTo>
                    <a:pt x="36826" y="112688"/>
                  </a:lnTo>
                  <a:lnTo>
                    <a:pt x="12489" y="59640"/>
                  </a:lnTo>
                  <a:lnTo>
                    <a:pt x="8325" y="46778"/>
                  </a:lnTo>
                  <a:lnTo>
                    <a:pt x="7890" y="35865"/>
                  </a:lnTo>
                  <a:lnTo>
                    <a:pt x="13644" y="17500"/>
                  </a:lnTo>
                  <a:lnTo>
                    <a:pt x="20794" y="11666"/>
                  </a:lnTo>
                  <a:lnTo>
                    <a:pt x="41218" y="5184"/>
                  </a:lnTo>
                  <a:lnTo>
                    <a:pt x="93612" y="6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97089" y="4065463"/>
              <a:ext cx="178394" cy="159318"/>
            </a:xfrm>
            <a:custGeom>
              <a:avLst/>
              <a:gdLst/>
              <a:ahLst/>
              <a:cxnLst/>
              <a:rect l="0" t="0" r="0" b="0"/>
              <a:pathLst>
                <a:path w="178394" h="159318">
                  <a:moveTo>
                    <a:pt x="104693" y="9065"/>
                  </a:moveTo>
                  <a:lnTo>
                    <a:pt x="67216" y="732"/>
                  </a:lnTo>
                  <a:lnTo>
                    <a:pt x="55141" y="0"/>
                  </a:lnTo>
                  <a:lnTo>
                    <a:pt x="35487" y="5426"/>
                  </a:lnTo>
                  <a:lnTo>
                    <a:pt x="18953" y="16806"/>
                  </a:lnTo>
                  <a:lnTo>
                    <a:pt x="3806" y="33563"/>
                  </a:lnTo>
                  <a:lnTo>
                    <a:pt x="0" y="44114"/>
                  </a:lnTo>
                  <a:lnTo>
                    <a:pt x="234" y="81321"/>
                  </a:lnTo>
                  <a:lnTo>
                    <a:pt x="4844" y="108250"/>
                  </a:lnTo>
                  <a:lnTo>
                    <a:pt x="17032" y="129576"/>
                  </a:lnTo>
                  <a:lnTo>
                    <a:pt x="34147" y="145684"/>
                  </a:lnTo>
                  <a:lnTo>
                    <a:pt x="53452" y="156742"/>
                  </a:lnTo>
                  <a:lnTo>
                    <a:pt x="76851" y="159317"/>
                  </a:lnTo>
                  <a:lnTo>
                    <a:pt x="129999" y="151438"/>
                  </a:lnTo>
                  <a:lnTo>
                    <a:pt x="178393" y="124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717596" y="3895544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19" y="42691"/>
                  </a:lnTo>
                  <a:lnTo>
                    <a:pt x="9552" y="104407"/>
                  </a:lnTo>
                  <a:lnTo>
                    <a:pt x="10239" y="152728"/>
                  </a:lnTo>
                  <a:lnTo>
                    <a:pt x="13591" y="215219"/>
                  </a:lnTo>
                  <a:lnTo>
                    <a:pt x="21244" y="276693"/>
                  </a:lnTo>
                  <a:lnTo>
                    <a:pt x="23521" y="28272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63112" y="4004070"/>
              <a:ext cx="238754" cy="210155"/>
            </a:xfrm>
            <a:custGeom>
              <a:avLst/>
              <a:gdLst/>
              <a:ahLst/>
              <a:cxnLst/>
              <a:rect l="0" t="0" r="0" b="0"/>
              <a:pathLst>
                <a:path w="238754" h="210155">
                  <a:moveTo>
                    <a:pt x="7126" y="144158"/>
                  </a:moveTo>
                  <a:lnTo>
                    <a:pt x="18304" y="127390"/>
                  </a:lnTo>
                  <a:lnTo>
                    <a:pt x="26277" y="122450"/>
                  </a:lnTo>
                  <a:lnTo>
                    <a:pt x="80344" y="108284"/>
                  </a:lnTo>
                  <a:lnTo>
                    <a:pt x="121675" y="93701"/>
                  </a:lnTo>
                  <a:lnTo>
                    <a:pt x="138365" y="82348"/>
                  </a:lnTo>
                  <a:lnTo>
                    <a:pt x="150462" y="66384"/>
                  </a:lnTo>
                  <a:lnTo>
                    <a:pt x="155326" y="57213"/>
                  </a:lnTo>
                  <a:lnTo>
                    <a:pt x="157611" y="37666"/>
                  </a:lnTo>
                  <a:lnTo>
                    <a:pt x="156583" y="27540"/>
                  </a:lnTo>
                  <a:lnTo>
                    <a:pt x="151217" y="19619"/>
                  </a:lnTo>
                  <a:lnTo>
                    <a:pt x="132778" y="7699"/>
                  </a:lnTo>
                  <a:lnTo>
                    <a:pt x="96089" y="0"/>
                  </a:lnTo>
                  <a:lnTo>
                    <a:pt x="61171" y="3308"/>
                  </a:lnTo>
                  <a:lnTo>
                    <a:pt x="39335" y="14878"/>
                  </a:lnTo>
                  <a:lnTo>
                    <a:pt x="28599" y="22876"/>
                  </a:lnTo>
                  <a:lnTo>
                    <a:pt x="13550" y="44241"/>
                  </a:lnTo>
                  <a:lnTo>
                    <a:pt x="4132" y="69335"/>
                  </a:lnTo>
                  <a:lnTo>
                    <a:pt x="0" y="108600"/>
                  </a:lnTo>
                  <a:lnTo>
                    <a:pt x="3179" y="131864"/>
                  </a:lnTo>
                  <a:lnTo>
                    <a:pt x="14730" y="150782"/>
                  </a:lnTo>
                  <a:lnTo>
                    <a:pt x="45153" y="181991"/>
                  </a:lnTo>
                  <a:lnTo>
                    <a:pt x="89334" y="202281"/>
                  </a:lnTo>
                  <a:lnTo>
                    <a:pt x="111513" y="210154"/>
                  </a:lnTo>
                  <a:lnTo>
                    <a:pt x="149319" y="209986"/>
                  </a:lnTo>
                  <a:lnTo>
                    <a:pt x="211696" y="196226"/>
                  </a:lnTo>
                  <a:lnTo>
                    <a:pt x="238753" y="186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747730" y="2305741"/>
            <a:ext cx="1410820" cy="210570"/>
            <a:chOff x="1747730" y="2305741"/>
            <a:chExt cx="1410820" cy="210570"/>
          </a:xfrm>
        </p:grpSpPr>
        <p:sp>
          <p:nvSpPr>
            <p:cNvPr id="105" name="Freeform 104"/>
            <p:cNvSpPr/>
            <p:nvPr/>
          </p:nvSpPr>
          <p:spPr>
            <a:xfrm>
              <a:off x="3138359" y="2316269"/>
              <a:ext cx="20191" cy="200042"/>
            </a:xfrm>
            <a:custGeom>
              <a:avLst/>
              <a:gdLst/>
              <a:ahLst/>
              <a:cxnLst/>
              <a:rect l="0" t="0" r="0" b="0"/>
              <a:pathLst>
                <a:path w="20191" h="200042">
                  <a:moveTo>
                    <a:pt x="20190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93461"/>
                  </a:lnTo>
                  <a:lnTo>
                    <a:pt x="474" y="152299"/>
                  </a:lnTo>
                  <a:lnTo>
                    <a:pt x="966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32124" y="2316269"/>
              <a:ext cx="6067" cy="178985"/>
            </a:xfrm>
            <a:custGeom>
              <a:avLst/>
              <a:gdLst/>
              <a:ahLst/>
              <a:cxnLst/>
              <a:rect l="0" t="0" r="0" b="0"/>
              <a:pathLst>
                <a:path w="6067" h="178985">
                  <a:moveTo>
                    <a:pt x="0" y="0"/>
                  </a:moveTo>
                  <a:lnTo>
                    <a:pt x="0" y="58617"/>
                  </a:lnTo>
                  <a:lnTo>
                    <a:pt x="6066" y="111621"/>
                  </a:lnTo>
                  <a:lnTo>
                    <a:pt x="1545" y="1539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00455" y="2337326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58" y="15184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47730" y="2305741"/>
              <a:ext cx="52644" cy="210570"/>
            </a:xfrm>
            <a:custGeom>
              <a:avLst/>
              <a:gdLst/>
              <a:ahLst/>
              <a:cxnLst/>
              <a:rect l="0" t="0" r="0" b="0"/>
              <a:pathLst>
                <a:path w="52644" h="210570">
                  <a:moveTo>
                    <a:pt x="52643" y="0"/>
                  </a:moveTo>
                  <a:lnTo>
                    <a:pt x="41464" y="11178"/>
                  </a:lnTo>
                  <a:lnTo>
                    <a:pt x="35976" y="29144"/>
                  </a:lnTo>
                  <a:lnTo>
                    <a:pt x="32453" y="84395"/>
                  </a:lnTo>
                  <a:lnTo>
                    <a:pt x="23352" y="135993"/>
                  </a:lnTo>
                  <a:lnTo>
                    <a:pt x="10289" y="183793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3031658" y="2297538"/>
            <a:ext cx="250516" cy="215863"/>
          </a:xfrm>
          <a:custGeom>
            <a:avLst/>
            <a:gdLst/>
            <a:ahLst/>
            <a:cxnLst/>
            <a:rect l="0" t="0" r="0" b="0"/>
            <a:pathLst>
              <a:path w="250516" h="215863">
                <a:moveTo>
                  <a:pt x="74248" y="39788"/>
                </a:moveTo>
                <a:lnTo>
                  <a:pt x="39502" y="76875"/>
                </a:lnTo>
                <a:lnTo>
                  <a:pt x="30339" y="94875"/>
                </a:lnTo>
                <a:lnTo>
                  <a:pt x="24194" y="130330"/>
                </a:lnTo>
                <a:lnTo>
                  <a:pt x="28995" y="153728"/>
                </a:lnTo>
                <a:lnTo>
                  <a:pt x="44852" y="183512"/>
                </a:lnTo>
                <a:lnTo>
                  <a:pt x="58844" y="198422"/>
                </a:lnTo>
                <a:lnTo>
                  <a:pt x="76760" y="208948"/>
                </a:lnTo>
                <a:lnTo>
                  <a:pt x="117756" y="215862"/>
                </a:lnTo>
                <a:lnTo>
                  <a:pt x="155770" y="212321"/>
                </a:lnTo>
                <a:lnTo>
                  <a:pt x="175211" y="203817"/>
                </a:lnTo>
                <a:lnTo>
                  <a:pt x="228413" y="158852"/>
                </a:lnTo>
                <a:lnTo>
                  <a:pt x="244059" y="132388"/>
                </a:lnTo>
                <a:lnTo>
                  <a:pt x="250515" y="96731"/>
                </a:lnTo>
                <a:lnTo>
                  <a:pt x="245786" y="73285"/>
                </a:lnTo>
                <a:lnTo>
                  <a:pt x="229970" y="43474"/>
                </a:lnTo>
                <a:lnTo>
                  <a:pt x="215987" y="28558"/>
                </a:lnTo>
                <a:lnTo>
                  <a:pt x="168260" y="5525"/>
                </a:lnTo>
                <a:lnTo>
                  <a:pt x="131609" y="0"/>
                </a:lnTo>
                <a:lnTo>
                  <a:pt x="78473" y="6539"/>
                </a:lnTo>
                <a:lnTo>
                  <a:pt x="55069" y="12533"/>
                </a:lnTo>
                <a:lnTo>
                  <a:pt x="36088" y="25335"/>
                </a:lnTo>
                <a:lnTo>
                  <a:pt x="4839" y="62149"/>
                </a:lnTo>
                <a:lnTo>
                  <a:pt x="1070" y="72243"/>
                </a:lnTo>
                <a:lnTo>
                  <a:pt x="0" y="92817"/>
                </a:lnTo>
                <a:lnTo>
                  <a:pt x="11565" y="124131"/>
                </a:lnTo>
                <a:lnTo>
                  <a:pt x="29809" y="150046"/>
                </a:lnTo>
                <a:lnTo>
                  <a:pt x="55622" y="166954"/>
                </a:lnTo>
                <a:lnTo>
                  <a:pt x="96955" y="181977"/>
                </a:lnTo>
                <a:lnTo>
                  <a:pt x="134269" y="184473"/>
                </a:lnTo>
                <a:lnTo>
                  <a:pt x="157076" y="180912"/>
                </a:lnTo>
                <a:lnTo>
                  <a:pt x="175791" y="172310"/>
                </a:lnTo>
                <a:lnTo>
                  <a:pt x="191908" y="159518"/>
                </a:lnTo>
                <a:lnTo>
                  <a:pt x="212966" y="132585"/>
                </a:lnTo>
                <a:lnTo>
                  <a:pt x="222858" y="112617"/>
                </a:lnTo>
                <a:lnTo>
                  <a:pt x="224915" y="92044"/>
                </a:lnTo>
                <a:lnTo>
                  <a:pt x="220760" y="72371"/>
                </a:lnTo>
                <a:lnTo>
                  <a:pt x="199029" y="40678"/>
                </a:lnTo>
                <a:lnTo>
                  <a:pt x="184688" y="27316"/>
                </a:lnTo>
                <a:lnTo>
                  <a:pt x="166617" y="17477"/>
                </a:lnTo>
                <a:lnTo>
                  <a:pt x="156884" y="16725"/>
                </a:lnTo>
                <a:lnTo>
                  <a:pt x="105624" y="32736"/>
                </a:lnTo>
                <a:lnTo>
                  <a:pt x="90923" y="46012"/>
                </a:lnTo>
                <a:lnTo>
                  <a:pt x="85365" y="54466"/>
                </a:lnTo>
                <a:lnTo>
                  <a:pt x="77542" y="88721"/>
                </a:lnTo>
                <a:lnTo>
                  <a:pt x="80814" y="128506"/>
                </a:lnTo>
                <a:lnTo>
                  <a:pt x="89254" y="149798"/>
                </a:lnTo>
                <a:lnTo>
                  <a:pt x="94781" y="158752"/>
                </a:lnTo>
                <a:lnTo>
                  <a:pt x="103145" y="164721"/>
                </a:lnTo>
                <a:lnTo>
                  <a:pt x="124916" y="171353"/>
                </a:lnTo>
                <a:lnTo>
                  <a:pt x="163480" y="169497"/>
                </a:lnTo>
                <a:lnTo>
                  <a:pt x="184487" y="161387"/>
                </a:lnTo>
                <a:lnTo>
                  <a:pt x="193364" y="155949"/>
                </a:lnTo>
                <a:lnTo>
                  <a:pt x="206348" y="140548"/>
                </a:lnTo>
                <a:lnTo>
                  <a:pt x="214847" y="120835"/>
                </a:lnTo>
                <a:lnTo>
                  <a:pt x="218625" y="96476"/>
                </a:lnTo>
                <a:lnTo>
                  <a:pt x="214065" y="76291"/>
                </a:lnTo>
                <a:lnTo>
                  <a:pt x="209573" y="67633"/>
                </a:lnTo>
                <a:lnTo>
                  <a:pt x="195224" y="54893"/>
                </a:lnTo>
                <a:lnTo>
                  <a:pt x="186484" y="49858"/>
                </a:lnTo>
                <a:lnTo>
                  <a:pt x="164295" y="47383"/>
                </a:lnTo>
                <a:lnTo>
                  <a:pt x="117511" y="55326"/>
                </a:lnTo>
                <a:lnTo>
                  <a:pt x="90707" y="70388"/>
                </a:lnTo>
                <a:lnTo>
                  <a:pt x="85220" y="78905"/>
                </a:lnTo>
                <a:lnTo>
                  <a:pt x="79125" y="100847"/>
                </a:lnTo>
                <a:lnTo>
                  <a:pt x="81282" y="133919"/>
                </a:lnTo>
                <a:lnTo>
                  <a:pt x="89463" y="152204"/>
                </a:lnTo>
                <a:lnTo>
                  <a:pt x="94920" y="160355"/>
                </a:lnTo>
                <a:lnTo>
                  <a:pt x="103237" y="164620"/>
                </a:lnTo>
                <a:lnTo>
                  <a:pt x="124957" y="166239"/>
                </a:lnTo>
                <a:lnTo>
                  <a:pt x="134960" y="162693"/>
                </a:lnTo>
                <a:lnTo>
                  <a:pt x="152314" y="149395"/>
                </a:lnTo>
                <a:lnTo>
                  <a:pt x="161587" y="128666"/>
                </a:lnTo>
                <a:lnTo>
                  <a:pt x="164059" y="116588"/>
                </a:lnTo>
                <a:lnTo>
                  <a:pt x="160568" y="93808"/>
                </a:lnTo>
                <a:lnTo>
                  <a:pt x="156361" y="82821"/>
                </a:lnTo>
                <a:lnTo>
                  <a:pt x="148877" y="75495"/>
                </a:lnTo>
                <a:lnTo>
                  <a:pt x="128084" y="67356"/>
                </a:lnTo>
                <a:lnTo>
                  <a:pt x="118328" y="67525"/>
                </a:lnTo>
                <a:lnTo>
                  <a:pt x="101248" y="73953"/>
                </a:lnTo>
                <a:lnTo>
                  <a:pt x="88978" y="87728"/>
                </a:lnTo>
                <a:lnTo>
                  <a:pt x="84068" y="96314"/>
                </a:lnTo>
                <a:lnTo>
                  <a:pt x="81732" y="115214"/>
                </a:lnTo>
                <a:lnTo>
                  <a:pt x="82747" y="125167"/>
                </a:lnTo>
                <a:lnTo>
                  <a:pt x="88103" y="131802"/>
                </a:lnTo>
                <a:lnTo>
                  <a:pt x="106532" y="139175"/>
                </a:lnTo>
                <a:lnTo>
                  <a:pt x="115658" y="138801"/>
                </a:lnTo>
                <a:lnTo>
                  <a:pt x="132037" y="132147"/>
                </a:lnTo>
                <a:lnTo>
                  <a:pt x="143996" y="118271"/>
                </a:lnTo>
                <a:lnTo>
                  <a:pt x="148823" y="109658"/>
                </a:lnTo>
                <a:lnTo>
                  <a:pt x="148531" y="102745"/>
                </a:lnTo>
                <a:lnTo>
                  <a:pt x="144827" y="96967"/>
                </a:lnTo>
                <a:lnTo>
                  <a:pt x="138849" y="91945"/>
                </a:lnTo>
                <a:lnTo>
                  <a:pt x="132523" y="90937"/>
                </a:lnTo>
                <a:lnTo>
                  <a:pt x="125966" y="92605"/>
                </a:lnTo>
                <a:lnTo>
                  <a:pt x="119255" y="96056"/>
                </a:lnTo>
                <a:lnTo>
                  <a:pt x="115952" y="103036"/>
                </a:lnTo>
                <a:lnTo>
                  <a:pt x="115400" y="123271"/>
                </a:lnTo>
                <a:lnTo>
                  <a:pt x="120400" y="130538"/>
                </a:lnTo>
                <a:lnTo>
                  <a:pt x="128413" y="135383"/>
                </a:lnTo>
                <a:lnTo>
                  <a:pt x="138434" y="138613"/>
                </a:lnTo>
                <a:lnTo>
                  <a:pt x="147454" y="138427"/>
                </a:lnTo>
                <a:lnTo>
                  <a:pt x="163716" y="131981"/>
                </a:lnTo>
                <a:lnTo>
                  <a:pt x="168989" y="124646"/>
                </a:lnTo>
                <a:lnTo>
                  <a:pt x="174847" y="104019"/>
                </a:lnTo>
                <a:lnTo>
                  <a:pt x="172899" y="95477"/>
                </a:lnTo>
                <a:lnTo>
                  <a:pt x="168092" y="88612"/>
                </a:lnTo>
                <a:lnTo>
                  <a:pt x="161377" y="82866"/>
                </a:lnTo>
                <a:lnTo>
                  <a:pt x="153391" y="80205"/>
                </a:lnTo>
                <a:lnTo>
                  <a:pt x="135159" y="80368"/>
                </a:lnTo>
                <a:lnTo>
                  <a:pt x="118477" y="87459"/>
                </a:lnTo>
                <a:lnTo>
                  <a:pt x="110753" y="92626"/>
                </a:lnTo>
                <a:lnTo>
                  <a:pt x="106774" y="99580"/>
                </a:lnTo>
                <a:lnTo>
                  <a:pt x="105472" y="116665"/>
                </a:lnTo>
                <a:lnTo>
                  <a:pt x="110272" y="122625"/>
                </a:lnTo>
                <a:lnTo>
                  <a:pt x="128084" y="129247"/>
                </a:lnTo>
                <a:lnTo>
                  <a:pt x="158830" y="127386"/>
                </a:lnTo>
                <a:lnTo>
                  <a:pt x="176571" y="119274"/>
                </a:lnTo>
                <a:lnTo>
                  <a:pt x="184577" y="113836"/>
                </a:lnTo>
                <a:lnTo>
                  <a:pt x="188745" y="106701"/>
                </a:lnTo>
                <a:lnTo>
                  <a:pt x="190257" y="89414"/>
                </a:lnTo>
                <a:lnTo>
                  <a:pt x="186682" y="81061"/>
                </a:lnTo>
                <a:lnTo>
                  <a:pt x="173352" y="65541"/>
                </a:lnTo>
                <a:lnTo>
                  <a:pt x="164884" y="61636"/>
                </a:lnTo>
                <a:lnTo>
                  <a:pt x="146116" y="60417"/>
                </a:lnTo>
                <a:lnTo>
                  <a:pt x="138538" y="64069"/>
                </a:lnTo>
                <a:lnTo>
                  <a:pt x="126998" y="77486"/>
                </a:lnTo>
                <a:lnTo>
                  <a:pt x="121089" y="92027"/>
                </a:lnTo>
                <a:lnTo>
                  <a:pt x="116362" y="1134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1482026" y="2234748"/>
            <a:ext cx="1708109" cy="288794"/>
          </a:xfrm>
          <a:custGeom>
            <a:avLst/>
            <a:gdLst/>
            <a:ahLst/>
            <a:cxnLst/>
            <a:rect l="0" t="0" r="0" b="0"/>
            <a:pathLst>
              <a:path w="1708109" h="288794">
                <a:moveTo>
                  <a:pt x="1708108" y="176278"/>
                </a:moveTo>
                <a:lnTo>
                  <a:pt x="1659178" y="176278"/>
                </a:lnTo>
                <a:lnTo>
                  <a:pt x="1600047" y="181867"/>
                </a:lnTo>
                <a:lnTo>
                  <a:pt x="1543306" y="185830"/>
                </a:lnTo>
                <a:lnTo>
                  <a:pt x="1487038" y="186613"/>
                </a:lnTo>
                <a:lnTo>
                  <a:pt x="1424059" y="179545"/>
                </a:lnTo>
                <a:lnTo>
                  <a:pt x="1362314" y="171119"/>
                </a:lnTo>
                <a:lnTo>
                  <a:pt x="1358256" y="170498"/>
                </a:lnTo>
                <a:lnTo>
                  <a:pt x="1359060" y="171255"/>
                </a:lnTo>
                <a:lnTo>
                  <a:pt x="1363105" y="172929"/>
                </a:lnTo>
                <a:lnTo>
                  <a:pt x="1415942" y="175837"/>
                </a:lnTo>
                <a:lnTo>
                  <a:pt x="1477781" y="168984"/>
                </a:lnTo>
                <a:lnTo>
                  <a:pt x="1535057" y="163268"/>
                </a:lnTo>
                <a:lnTo>
                  <a:pt x="1592037" y="156810"/>
                </a:lnTo>
                <a:lnTo>
                  <a:pt x="1643023" y="154365"/>
                </a:lnTo>
                <a:lnTo>
                  <a:pt x="1643661" y="152310"/>
                </a:lnTo>
                <a:lnTo>
                  <a:pt x="1640577" y="149771"/>
                </a:lnTo>
                <a:lnTo>
                  <a:pt x="1627792" y="150069"/>
                </a:lnTo>
                <a:lnTo>
                  <a:pt x="1571320" y="154542"/>
                </a:lnTo>
                <a:lnTo>
                  <a:pt x="1509816" y="155086"/>
                </a:lnTo>
                <a:lnTo>
                  <a:pt x="1452260" y="155194"/>
                </a:lnTo>
                <a:lnTo>
                  <a:pt x="1394661" y="162451"/>
                </a:lnTo>
                <a:lnTo>
                  <a:pt x="1334411" y="168217"/>
                </a:lnTo>
                <a:lnTo>
                  <a:pt x="1282432" y="174685"/>
                </a:lnTo>
                <a:lnTo>
                  <a:pt x="1219868" y="175963"/>
                </a:lnTo>
                <a:lnTo>
                  <a:pt x="1161237" y="176215"/>
                </a:lnTo>
                <a:lnTo>
                  <a:pt x="1104595" y="176265"/>
                </a:lnTo>
                <a:lnTo>
                  <a:pt x="1063771" y="170209"/>
                </a:lnTo>
                <a:lnTo>
                  <a:pt x="1064471" y="171062"/>
                </a:lnTo>
                <a:lnTo>
                  <a:pt x="1068447" y="172801"/>
                </a:lnTo>
                <a:lnTo>
                  <a:pt x="1129496" y="175820"/>
                </a:lnTo>
                <a:lnTo>
                  <a:pt x="1185283" y="176187"/>
                </a:lnTo>
                <a:lnTo>
                  <a:pt x="1241363" y="176260"/>
                </a:lnTo>
                <a:lnTo>
                  <a:pt x="1294381" y="173155"/>
                </a:lnTo>
                <a:lnTo>
                  <a:pt x="1344584" y="167212"/>
                </a:lnTo>
                <a:lnTo>
                  <a:pt x="1398392" y="164868"/>
                </a:lnTo>
                <a:lnTo>
                  <a:pt x="1421888" y="160288"/>
                </a:lnTo>
                <a:lnTo>
                  <a:pt x="1423708" y="158599"/>
                </a:lnTo>
                <a:lnTo>
                  <a:pt x="1375194" y="155665"/>
                </a:lnTo>
                <a:lnTo>
                  <a:pt x="1314231" y="155308"/>
                </a:lnTo>
                <a:lnTo>
                  <a:pt x="1252796" y="155238"/>
                </a:lnTo>
                <a:lnTo>
                  <a:pt x="1201974" y="155226"/>
                </a:lnTo>
                <a:lnTo>
                  <a:pt x="1152990" y="155222"/>
                </a:lnTo>
                <a:lnTo>
                  <a:pt x="1094517" y="155221"/>
                </a:lnTo>
                <a:lnTo>
                  <a:pt x="1037907" y="155221"/>
                </a:lnTo>
                <a:lnTo>
                  <a:pt x="978545" y="155221"/>
                </a:lnTo>
                <a:lnTo>
                  <a:pt x="928082" y="155221"/>
                </a:lnTo>
                <a:lnTo>
                  <a:pt x="879205" y="155221"/>
                </a:lnTo>
                <a:lnTo>
                  <a:pt x="820768" y="155221"/>
                </a:lnTo>
                <a:lnTo>
                  <a:pt x="764164" y="155221"/>
                </a:lnTo>
                <a:lnTo>
                  <a:pt x="732501" y="155221"/>
                </a:lnTo>
                <a:lnTo>
                  <a:pt x="792103" y="155221"/>
                </a:lnTo>
                <a:lnTo>
                  <a:pt x="850442" y="152101"/>
                </a:lnTo>
                <a:lnTo>
                  <a:pt x="907633" y="146155"/>
                </a:lnTo>
                <a:lnTo>
                  <a:pt x="968019" y="144981"/>
                </a:lnTo>
                <a:lnTo>
                  <a:pt x="1016730" y="144778"/>
                </a:lnTo>
                <a:lnTo>
                  <a:pt x="1075704" y="141589"/>
                </a:lnTo>
                <a:lnTo>
                  <a:pt x="1094807" y="137464"/>
                </a:lnTo>
                <a:lnTo>
                  <a:pt x="1093350" y="136364"/>
                </a:lnTo>
                <a:lnTo>
                  <a:pt x="1043839" y="134453"/>
                </a:lnTo>
                <a:lnTo>
                  <a:pt x="983183" y="137340"/>
                </a:lnTo>
                <a:lnTo>
                  <a:pt x="920205" y="143240"/>
                </a:lnTo>
                <a:lnTo>
                  <a:pt x="868812" y="144262"/>
                </a:lnTo>
                <a:lnTo>
                  <a:pt x="814685" y="151843"/>
                </a:lnTo>
                <a:lnTo>
                  <a:pt x="757027" y="154553"/>
                </a:lnTo>
                <a:lnTo>
                  <a:pt x="695248" y="155089"/>
                </a:lnTo>
                <a:lnTo>
                  <a:pt x="646570" y="155181"/>
                </a:lnTo>
                <a:lnTo>
                  <a:pt x="595102" y="155209"/>
                </a:lnTo>
                <a:lnTo>
                  <a:pt x="533715" y="155218"/>
                </a:lnTo>
                <a:lnTo>
                  <a:pt x="476529" y="155220"/>
                </a:lnTo>
                <a:lnTo>
                  <a:pt x="414583" y="155220"/>
                </a:lnTo>
                <a:lnTo>
                  <a:pt x="354427" y="155221"/>
                </a:lnTo>
                <a:lnTo>
                  <a:pt x="297484" y="152101"/>
                </a:lnTo>
                <a:lnTo>
                  <a:pt x="241176" y="146155"/>
                </a:lnTo>
                <a:lnTo>
                  <a:pt x="235314" y="146838"/>
                </a:lnTo>
                <a:lnTo>
                  <a:pt x="234916" y="148462"/>
                </a:lnTo>
                <a:lnTo>
                  <a:pt x="238160" y="150715"/>
                </a:lnTo>
                <a:lnTo>
                  <a:pt x="289604" y="154627"/>
                </a:lnTo>
                <a:lnTo>
                  <a:pt x="349064" y="155103"/>
                </a:lnTo>
                <a:lnTo>
                  <a:pt x="399848" y="155186"/>
                </a:lnTo>
                <a:lnTo>
                  <a:pt x="461004" y="162449"/>
                </a:lnTo>
                <a:lnTo>
                  <a:pt x="515025" y="161977"/>
                </a:lnTo>
                <a:lnTo>
                  <a:pt x="565427" y="156555"/>
                </a:lnTo>
                <a:lnTo>
                  <a:pt x="570804" y="157280"/>
                </a:lnTo>
                <a:lnTo>
                  <a:pt x="570880" y="158933"/>
                </a:lnTo>
                <a:lnTo>
                  <a:pt x="567420" y="161205"/>
                </a:lnTo>
                <a:lnTo>
                  <a:pt x="510388" y="168270"/>
                </a:lnTo>
                <a:lnTo>
                  <a:pt x="448314" y="176393"/>
                </a:lnTo>
                <a:lnTo>
                  <a:pt x="397052" y="184402"/>
                </a:lnTo>
                <a:lnTo>
                  <a:pt x="336883" y="186331"/>
                </a:lnTo>
                <a:lnTo>
                  <a:pt x="279937" y="186712"/>
                </a:lnTo>
                <a:lnTo>
                  <a:pt x="223629" y="189907"/>
                </a:lnTo>
                <a:lnTo>
                  <a:pt x="196701" y="192863"/>
                </a:lnTo>
                <a:lnTo>
                  <a:pt x="144579" y="188349"/>
                </a:lnTo>
                <a:lnTo>
                  <a:pt x="89830" y="181522"/>
                </a:lnTo>
                <a:lnTo>
                  <a:pt x="36815" y="170078"/>
                </a:lnTo>
                <a:lnTo>
                  <a:pt x="9168" y="167673"/>
                </a:lnTo>
                <a:lnTo>
                  <a:pt x="2263" y="169371"/>
                </a:lnTo>
                <a:lnTo>
                  <a:pt x="0" y="172843"/>
                </a:lnTo>
                <a:lnTo>
                  <a:pt x="830" y="177497"/>
                </a:lnTo>
                <a:lnTo>
                  <a:pt x="13178" y="195226"/>
                </a:lnTo>
                <a:lnTo>
                  <a:pt x="61012" y="236062"/>
                </a:lnTo>
                <a:lnTo>
                  <a:pt x="64902" y="237191"/>
                </a:lnTo>
                <a:lnTo>
                  <a:pt x="66325" y="234434"/>
                </a:lnTo>
                <a:lnTo>
                  <a:pt x="66104" y="229086"/>
                </a:lnTo>
                <a:lnTo>
                  <a:pt x="59620" y="216906"/>
                </a:lnTo>
                <a:lnTo>
                  <a:pt x="39696" y="196894"/>
                </a:lnTo>
                <a:lnTo>
                  <a:pt x="30804" y="190022"/>
                </a:lnTo>
                <a:lnTo>
                  <a:pt x="26046" y="188950"/>
                </a:lnTo>
                <a:lnTo>
                  <a:pt x="24043" y="191745"/>
                </a:lnTo>
                <a:lnTo>
                  <a:pt x="23879" y="197118"/>
                </a:lnTo>
                <a:lnTo>
                  <a:pt x="29934" y="209326"/>
                </a:lnTo>
                <a:lnTo>
                  <a:pt x="79950" y="271308"/>
                </a:lnTo>
                <a:lnTo>
                  <a:pt x="93850" y="287143"/>
                </a:lnTo>
                <a:lnTo>
                  <a:pt x="97322" y="288793"/>
                </a:lnTo>
                <a:lnTo>
                  <a:pt x="98467" y="286382"/>
                </a:lnTo>
                <a:lnTo>
                  <a:pt x="91900" y="257298"/>
                </a:lnTo>
                <a:lnTo>
                  <a:pt x="77076" y="233559"/>
                </a:lnTo>
                <a:lnTo>
                  <a:pt x="20861" y="183363"/>
                </a:lnTo>
                <a:lnTo>
                  <a:pt x="6366" y="169288"/>
                </a:lnTo>
                <a:lnTo>
                  <a:pt x="2735" y="168108"/>
                </a:lnTo>
                <a:lnTo>
                  <a:pt x="1484" y="170831"/>
                </a:lnTo>
                <a:lnTo>
                  <a:pt x="1820" y="176156"/>
                </a:lnTo>
                <a:lnTo>
                  <a:pt x="3214" y="176197"/>
                </a:lnTo>
                <a:lnTo>
                  <a:pt x="41878" y="117871"/>
                </a:lnTo>
                <a:lnTo>
                  <a:pt x="99828" y="58004"/>
                </a:lnTo>
                <a:lnTo>
                  <a:pt x="135730" y="21998"/>
                </a:lnTo>
                <a:lnTo>
                  <a:pt x="139281" y="20782"/>
                </a:lnTo>
                <a:lnTo>
                  <a:pt x="140478" y="23481"/>
                </a:lnTo>
                <a:lnTo>
                  <a:pt x="140106" y="28789"/>
                </a:lnTo>
                <a:lnTo>
                  <a:pt x="122815" y="53029"/>
                </a:lnTo>
                <a:lnTo>
                  <a:pt x="65702" y="116073"/>
                </a:lnTo>
                <a:lnTo>
                  <a:pt x="56321" y="128463"/>
                </a:lnTo>
                <a:lnTo>
                  <a:pt x="64195" y="116877"/>
                </a:lnTo>
                <a:lnTo>
                  <a:pt x="111221" y="59349"/>
                </a:lnTo>
                <a:lnTo>
                  <a:pt x="171250" y="8648"/>
                </a:lnTo>
                <a:lnTo>
                  <a:pt x="181678" y="1354"/>
                </a:lnTo>
                <a:lnTo>
                  <a:pt x="186290" y="0"/>
                </a:lnTo>
                <a:lnTo>
                  <a:pt x="187025" y="2607"/>
                </a:lnTo>
                <a:lnTo>
                  <a:pt x="181603" y="13693"/>
                </a:lnTo>
                <a:lnTo>
                  <a:pt x="144606" y="53652"/>
                </a:lnTo>
                <a:lnTo>
                  <a:pt x="87335" y="110923"/>
                </a:lnTo>
                <a:lnTo>
                  <a:pt x="37623" y="162112"/>
                </a:lnTo>
                <a:lnTo>
                  <a:pt x="36441" y="165664"/>
                </a:lnTo>
                <a:lnTo>
                  <a:pt x="39162" y="166862"/>
                </a:lnTo>
                <a:lnTo>
                  <a:pt x="91210" y="154394"/>
                </a:lnTo>
                <a:lnTo>
                  <a:pt x="143759" y="146608"/>
                </a:lnTo>
                <a:lnTo>
                  <a:pt x="199199" y="145071"/>
                </a:lnTo>
                <a:lnTo>
                  <a:pt x="252091" y="147886"/>
                </a:lnTo>
                <a:lnTo>
                  <a:pt x="263648" y="150331"/>
                </a:lnTo>
                <a:lnTo>
                  <a:pt x="266673" y="153131"/>
                </a:lnTo>
                <a:lnTo>
                  <a:pt x="264010" y="156167"/>
                </a:lnTo>
                <a:lnTo>
                  <a:pt x="257556" y="159361"/>
                </a:lnTo>
                <a:lnTo>
                  <a:pt x="205170" y="164487"/>
                </a:lnTo>
                <a:lnTo>
                  <a:pt x="155611" y="165375"/>
                </a:lnTo>
                <a:lnTo>
                  <a:pt x="92702" y="168795"/>
                </a:lnTo>
                <a:lnTo>
                  <a:pt x="80180" y="171289"/>
                </a:lnTo>
                <a:lnTo>
                  <a:pt x="76511" y="174122"/>
                </a:lnTo>
                <a:lnTo>
                  <a:pt x="78744" y="177180"/>
                </a:lnTo>
                <a:lnTo>
                  <a:pt x="84912" y="180389"/>
                </a:lnTo>
                <a:lnTo>
                  <a:pt x="144554" y="185961"/>
                </a:lnTo>
                <a:lnTo>
                  <a:pt x="204989" y="186639"/>
                </a:lnTo>
                <a:lnTo>
                  <a:pt x="253433" y="186757"/>
                </a:lnTo>
                <a:lnTo>
                  <a:pt x="313800" y="186796"/>
                </a:lnTo>
                <a:lnTo>
                  <a:pt x="370784" y="186804"/>
                </a:lnTo>
                <a:lnTo>
                  <a:pt x="384891" y="186805"/>
                </a:lnTo>
                <a:lnTo>
                  <a:pt x="389615" y="185635"/>
                </a:lnTo>
                <a:lnTo>
                  <a:pt x="388086" y="183686"/>
                </a:lnTo>
                <a:lnTo>
                  <a:pt x="382387" y="181216"/>
                </a:lnTo>
                <a:lnTo>
                  <a:pt x="332383" y="176083"/>
                </a:lnTo>
                <a:lnTo>
                  <a:pt x="273113" y="168137"/>
                </a:lnTo>
                <a:lnTo>
                  <a:pt x="211016" y="166221"/>
                </a:lnTo>
                <a:lnTo>
                  <a:pt x="205849" y="166063"/>
                </a:lnTo>
                <a:lnTo>
                  <a:pt x="267952" y="165767"/>
                </a:lnTo>
                <a:lnTo>
                  <a:pt x="322300" y="165753"/>
                </a:lnTo>
                <a:lnTo>
                  <a:pt x="383771" y="174083"/>
                </a:lnTo>
                <a:lnTo>
                  <a:pt x="443704" y="175844"/>
                </a:lnTo>
                <a:lnTo>
                  <a:pt x="496227" y="183428"/>
                </a:lnTo>
                <a:lnTo>
                  <a:pt x="550449" y="186139"/>
                </a:lnTo>
                <a:lnTo>
                  <a:pt x="606219" y="186674"/>
                </a:lnTo>
                <a:lnTo>
                  <a:pt x="662296" y="186780"/>
                </a:lnTo>
                <a:lnTo>
                  <a:pt x="718433" y="186801"/>
                </a:lnTo>
                <a:lnTo>
                  <a:pt x="774582" y="186805"/>
                </a:lnTo>
                <a:lnTo>
                  <a:pt x="830734" y="186806"/>
                </a:lnTo>
                <a:lnTo>
                  <a:pt x="886885" y="186806"/>
                </a:lnTo>
                <a:lnTo>
                  <a:pt x="943038" y="186806"/>
                </a:lnTo>
                <a:lnTo>
                  <a:pt x="999189" y="186806"/>
                </a:lnTo>
                <a:lnTo>
                  <a:pt x="1055341" y="186806"/>
                </a:lnTo>
                <a:lnTo>
                  <a:pt x="1117083" y="186806"/>
                </a:lnTo>
                <a:lnTo>
                  <a:pt x="1178368" y="186806"/>
                </a:lnTo>
                <a:lnTo>
                  <a:pt x="1227234" y="186806"/>
                </a:lnTo>
                <a:lnTo>
                  <a:pt x="1286261" y="186806"/>
                </a:lnTo>
                <a:lnTo>
                  <a:pt x="1342981" y="186806"/>
                </a:lnTo>
                <a:lnTo>
                  <a:pt x="1399245" y="186806"/>
                </a:lnTo>
                <a:lnTo>
                  <a:pt x="1455419" y="186806"/>
                </a:lnTo>
                <a:lnTo>
                  <a:pt x="1511575" y="186806"/>
                </a:lnTo>
                <a:lnTo>
                  <a:pt x="1567728" y="186806"/>
                </a:lnTo>
                <a:lnTo>
                  <a:pt x="1614522" y="186806"/>
                </a:lnTo>
                <a:lnTo>
                  <a:pt x="1634409" y="18680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582547" y="1774951"/>
            <a:ext cx="576960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1452932" y="1674031"/>
            <a:ext cx="5866354" cy="702317"/>
            <a:chOff x="1452932" y="1674031"/>
            <a:chExt cx="5866354" cy="702317"/>
          </a:xfrm>
        </p:grpSpPr>
        <p:sp>
          <p:nvSpPr>
            <p:cNvPr id="3" name="Freeform 2"/>
            <p:cNvSpPr/>
            <p:nvPr/>
          </p:nvSpPr>
          <p:spPr>
            <a:xfrm>
              <a:off x="4215458" y="2039755"/>
              <a:ext cx="251716" cy="196150"/>
            </a:xfrm>
            <a:custGeom>
              <a:avLst/>
              <a:gdLst/>
              <a:ahLst/>
              <a:cxnLst/>
              <a:rect l="0" t="0" r="0" b="0"/>
              <a:pathLst>
                <a:path w="251716" h="196150">
                  <a:moveTo>
                    <a:pt x="153868" y="13302"/>
                  </a:moveTo>
                  <a:lnTo>
                    <a:pt x="142689" y="2123"/>
                  </a:lnTo>
                  <a:lnTo>
                    <a:pt x="135887" y="0"/>
                  </a:lnTo>
                  <a:lnTo>
                    <a:pt x="109546" y="2601"/>
                  </a:lnTo>
                  <a:lnTo>
                    <a:pt x="49559" y="21784"/>
                  </a:lnTo>
                  <a:lnTo>
                    <a:pt x="25345" y="40511"/>
                  </a:lnTo>
                  <a:lnTo>
                    <a:pt x="10569" y="58150"/>
                  </a:lnTo>
                  <a:lnTo>
                    <a:pt x="2442" y="80807"/>
                  </a:lnTo>
                  <a:lnTo>
                    <a:pt x="0" y="106475"/>
                  </a:lnTo>
                  <a:lnTo>
                    <a:pt x="2814" y="133481"/>
                  </a:lnTo>
                  <a:lnTo>
                    <a:pt x="11084" y="154842"/>
                  </a:lnTo>
                  <a:lnTo>
                    <a:pt x="16565" y="163814"/>
                  </a:lnTo>
                  <a:lnTo>
                    <a:pt x="35133" y="176902"/>
                  </a:lnTo>
                  <a:lnTo>
                    <a:pt x="79591" y="194836"/>
                  </a:lnTo>
                  <a:lnTo>
                    <a:pt x="100969" y="196149"/>
                  </a:lnTo>
                  <a:lnTo>
                    <a:pt x="143289" y="187460"/>
                  </a:lnTo>
                  <a:lnTo>
                    <a:pt x="206506" y="152950"/>
                  </a:lnTo>
                  <a:lnTo>
                    <a:pt x="232505" y="126818"/>
                  </a:lnTo>
                  <a:lnTo>
                    <a:pt x="249438" y="96849"/>
                  </a:lnTo>
                  <a:lnTo>
                    <a:pt x="251715" y="73051"/>
                  </a:lnTo>
                  <a:lnTo>
                    <a:pt x="250685" y="60153"/>
                  </a:lnTo>
                  <a:lnTo>
                    <a:pt x="240182" y="39584"/>
                  </a:lnTo>
                  <a:lnTo>
                    <a:pt x="232468" y="30823"/>
                  </a:lnTo>
                  <a:lnTo>
                    <a:pt x="211418" y="21089"/>
                  </a:lnTo>
                  <a:lnTo>
                    <a:pt x="174925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06031" y="169508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6151" y="1429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8549" y="1695088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6758" y="155554"/>
                  </a:lnTo>
                  <a:lnTo>
                    <a:pt x="2003" y="18880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35417" y="1674031"/>
              <a:ext cx="7237" cy="231628"/>
            </a:xfrm>
            <a:custGeom>
              <a:avLst/>
              <a:gdLst/>
              <a:ahLst/>
              <a:cxnLst/>
              <a:rect l="0" t="0" r="0" b="0"/>
              <a:pathLst>
                <a:path w="7237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6972" y="193488"/>
                  </a:lnTo>
                  <a:lnTo>
                    <a:pt x="723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8870" y="167403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068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3502" y="168455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7938" y="42692"/>
                  </a:lnTo>
                  <a:lnTo>
                    <a:pt x="11992" y="95521"/>
                  </a:lnTo>
                  <a:lnTo>
                    <a:pt x="9648" y="152706"/>
                  </a:lnTo>
                  <a:lnTo>
                    <a:pt x="2253" y="19589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18556" y="2042528"/>
              <a:ext cx="19310" cy="147400"/>
            </a:xfrm>
            <a:custGeom>
              <a:avLst/>
              <a:gdLst/>
              <a:ahLst/>
              <a:cxnLst/>
              <a:rect l="0" t="0" r="0" b="0"/>
              <a:pathLst>
                <a:path w="19310" h="147400">
                  <a:moveTo>
                    <a:pt x="19309" y="0"/>
                  </a:moveTo>
                  <a:lnTo>
                    <a:pt x="8131" y="16768"/>
                  </a:lnTo>
                  <a:lnTo>
                    <a:pt x="1179" y="55141"/>
                  </a:lnTo>
                  <a:lnTo>
                    <a:pt x="0" y="109765"/>
                  </a:lnTo>
                  <a:lnTo>
                    <a:pt x="878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64141" y="2028737"/>
              <a:ext cx="194906" cy="221315"/>
            </a:xfrm>
            <a:custGeom>
              <a:avLst/>
              <a:gdLst/>
              <a:ahLst/>
              <a:cxnLst/>
              <a:rect l="0" t="0" r="0" b="0"/>
              <a:pathLst>
                <a:path w="194906" h="221315">
                  <a:moveTo>
                    <a:pt x="15921" y="34848"/>
                  </a:moveTo>
                  <a:lnTo>
                    <a:pt x="21510" y="18080"/>
                  </a:lnTo>
                  <a:lnTo>
                    <a:pt x="33613" y="6729"/>
                  </a:lnTo>
                  <a:lnTo>
                    <a:pt x="41753" y="2064"/>
                  </a:lnTo>
                  <a:lnTo>
                    <a:pt x="60158" y="0"/>
                  </a:lnTo>
                  <a:lnTo>
                    <a:pt x="69978" y="1088"/>
                  </a:lnTo>
                  <a:lnTo>
                    <a:pt x="87130" y="11655"/>
                  </a:lnTo>
                  <a:lnTo>
                    <a:pt x="101382" y="29219"/>
                  </a:lnTo>
                  <a:lnTo>
                    <a:pt x="123953" y="86518"/>
                  </a:lnTo>
                  <a:lnTo>
                    <a:pt x="123839" y="124377"/>
                  </a:lnTo>
                  <a:lnTo>
                    <a:pt x="112151" y="176752"/>
                  </a:lnTo>
                  <a:lnTo>
                    <a:pt x="101194" y="195792"/>
                  </a:lnTo>
                  <a:lnTo>
                    <a:pt x="85405" y="208934"/>
                  </a:lnTo>
                  <a:lnTo>
                    <a:pt x="65520" y="217505"/>
                  </a:lnTo>
                  <a:lnTo>
                    <a:pt x="41084" y="221314"/>
                  </a:lnTo>
                  <a:lnTo>
                    <a:pt x="20865" y="216768"/>
                  </a:lnTo>
                  <a:lnTo>
                    <a:pt x="12199" y="212280"/>
                  </a:lnTo>
                  <a:lnTo>
                    <a:pt x="6420" y="204609"/>
                  </a:lnTo>
                  <a:lnTo>
                    <a:pt x="0" y="183607"/>
                  </a:lnTo>
                  <a:lnTo>
                    <a:pt x="628" y="173795"/>
                  </a:lnTo>
                  <a:lnTo>
                    <a:pt x="7564" y="156654"/>
                  </a:lnTo>
                  <a:lnTo>
                    <a:pt x="15029" y="151147"/>
                  </a:lnTo>
                  <a:lnTo>
                    <a:pt x="35802" y="145028"/>
                  </a:lnTo>
                  <a:lnTo>
                    <a:pt x="68215" y="147173"/>
                  </a:lnTo>
                  <a:lnTo>
                    <a:pt x="110608" y="159548"/>
                  </a:lnTo>
                  <a:lnTo>
                    <a:pt x="143412" y="174482"/>
                  </a:lnTo>
                  <a:lnTo>
                    <a:pt x="194905" y="18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17015" y="2013274"/>
              <a:ext cx="188574" cy="194178"/>
            </a:xfrm>
            <a:custGeom>
              <a:avLst/>
              <a:gdLst/>
              <a:ahLst/>
              <a:cxnLst/>
              <a:rect l="0" t="0" r="0" b="0"/>
              <a:pathLst>
                <a:path w="188574" h="194178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1" y="0"/>
                  </a:lnTo>
                  <a:lnTo>
                    <a:pt x="109702" y="3948"/>
                  </a:lnTo>
                  <a:lnTo>
                    <a:pt x="119928" y="8874"/>
                  </a:lnTo>
                  <a:lnTo>
                    <a:pt x="134409" y="23706"/>
                  </a:lnTo>
                  <a:lnTo>
                    <a:pt x="136400" y="31404"/>
                  </a:lnTo>
                  <a:lnTo>
                    <a:pt x="135386" y="38877"/>
                  </a:lnTo>
                  <a:lnTo>
                    <a:pt x="132371" y="46197"/>
                  </a:lnTo>
                  <a:lnTo>
                    <a:pt x="111361" y="67680"/>
                  </a:lnTo>
                  <a:lnTo>
                    <a:pt x="82909" y="83273"/>
                  </a:lnTo>
                  <a:lnTo>
                    <a:pt x="81009" y="86324"/>
                  </a:lnTo>
                  <a:lnTo>
                    <a:pt x="84421" y="88358"/>
                  </a:lnTo>
                  <a:lnTo>
                    <a:pt x="133819" y="101465"/>
                  </a:lnTo>
                  <a:lnTo>
                    <a:pt x="180200" y="131758"/>
                  </a:lnTo>
                  <a:lnTo>
                    <a:pt x="185644" y="140874"/>
                  </a:lnTo>
                  <a:lnTo>
                    <a:pt x="188573" y="163481"/>
                  </a:lnTo>
                  <a:lnTo>
                    <a:pt x="185377" y="172551"/>
                  </a:lnTo>
                  <a:lnTo>
                    <a:pt x="172467" y="185748"/>
                  </a:lnTo>
                  <a:lnTo>
                    <a:pt x="151911" y="192394"/>
                  </a:lnTo>
                  <a:lnTo>
                    <a:pt x="128347" y="194177"/>
                  </a:lnTo>
                  <a:lnTo>
                    <a:pt x="66856" y="180714"/>
                  </a:lnTo>
                  <a:lnTo>
                    <a:pt x="52642" y="176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44132" y="2042528"/>
              <a:ext cx="9879" cy="189514"/>
            </a:xfrm>
            <a:custGeom>
              <a:avLst/>
              <a:gdLst/>
              <a:ahLst/>
              <a:cxnLst/>
              <a:rect l="0" t="0" r="0" b="0"/>
              <a:pathLst>
                <a:path w="9879" h="189514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987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87311" y="2042528"/>
              <a:ext cx="166700" cy="105286"/>
            </a:xfrm>
            <a:custGeom>
              <a:avLst/>
              <a:gdLst/>
              <a:ahLst/>
              <a:cxnLst/>
              <a:rect l="0" t="0" r="0" b="0"/>
              <a:pathLst>
                <a:path w="166700" h="105286">
                  <a:moveTo>
                    <a:pt x="166699" y="105285"/>
                  </a:moveTo>
                  <a:lnTo>
                    <a:pt x="129221" y="96952"/>
                  </a:lnTo>
                  <a:lnTo>
                    <a:pt x="94374" y="98526"/>
                  </a:lnTo>
                  <a:lnTo>
                    <a:pt x="45567" y="103950"/>
                  </a:lnTo>
                  <a:lnTo>
                    <a:pt x="10315" y="99300"/>
                  </a:lnTo>
                  <a:lnTo>
                    <a:pt x="3952" y="94276"/>
                  </a:lnTo>
                  <a:lnTo>
                    <a:pt x="879" y="87417"/>
                  </a:lnTo>
                  <a:lnTo>
                    <a:pt x="0" y="79335"/>
                  </a:lnTo>
                  <a:lnTo>
                    <a:pt x="5263" y="60997"/>
                  </a:lnTo>
                  <a:lnTo>
                    <a:pt x="298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37657" y="2063585"/>
              <a:ext cx="181629" cy="203811"/>
            </a:xfrm>
            <a:custGeom>
              <a:avLst/>
              <a:gdLst/>
              <a:ahLst/>
              <a:cxnLst/>
              <a:rect l="0" t="0" r="0" b="0"/>
              <a:pathLst>
                <a:path w="181629" h="203811">
                  <a:moveTo>
                    <a:pt x="127006" y="0"/>
                  </a:moveTo>
                  <a:lnTo>
                    <a:pt x="68389" y="0"/>
                  </a:lnTo>
                  <a:lnTo>
                    <a:pt x="28010" y="0"/>
                  </a:lnTo>
                  <a:lnTo>
                    <a:pt x="17725" y="3510"/>
                  </a:lnTo>
                  <a:lnTo>
                    <a:pt x="3177" y="16768"/>
                  </a:lnTo>
                  <a:lnTo>
                    <a:pt x="0" y="26386"/>
                  </a:lnTo>
                  <a:lnTo>
                    <a:pt x="1118" y="61111"/>
                  </a:lnTo>
                  <a:lnTo>
                    <a:pt x="5934" y="83312"/>
                  </a:lnTo>
                  <a:lnTo>
                    <a:pt x="10026" y="88297"/>
                  </a:lnTo>
                  <a:lnTo>
                    <a:pt x="15094" y="89280"/>
                  </a:lnTo>
                  <a:lnTo>
                    <a:pt x="68221" y="76338"/>
                  </a:lnTo>
                  <a:lnTo>
                    <a:pt x="104130" y="77601"/>
                  </a:lnTo>
                  <a:lnTo>
                    <a:pt x="125028" y="83622"/>
                  </a:lnTo>
                  <a:lnTo>
                    <a:pt x="157508" y="106552"/>
                  </a:lnTo>
                  <a:lnTo>
                    <a:pt x="170978" y="121056"/>
                  </a:lnTo>
                  <a:lnTo>
                    <a:pt x="180864" y="139201"/>
                  </a:lnTo>
                  <a:lnTo>
                    <a:pt x="181628" y="148952"/>
                  </a:lnTo>
                  <a:lnTo>
                    <a:pt x="176239" y="169146"/>
                  </a:lnTo>
                  <a:lnTo>
                    <a:pt x="162925" y="183581"/>
                  </a:lnTo>
                  <a:lnTo>
                    <a:pt x="125782" y="202379"/>
                  </a:lnTo>
                  <a:lnTo>
                    <a:pt x="105405" y="203810"/>
                  </a:lnTo>
                  <a:lnTo>
                    <a:pt x="42273" y="200538"/>
                  </a:lnTo>
                  <a:lnTo>
                    <a:pt x="2172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2159805"/>
              <a:ext cx="94758" cy="9066"/>
            </a:xfrm>
            <a:custGeom>
              <a:avLst/>
              <a:gdLst/>
              <a:ahLst/>
              <a:cxnLst/>
              <a:rect l="0" t="0" r="0" b="0"/>
              <a:pathLst>
                <a:path w="94758" h="9066">
                  <a:moveTo>
                    <a:pt x="94757" y="9065"/>
                  </a:moveTo>
                  <a:lnTo>
                    <a:pt x="36140" y="0"/>
                  </a:lnTo>
                  <a:lnTo>
                    <a:pt x="18792" y="2307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63612" y="2063585"/>
              <a:ext cx="26648" cy="157929"/>
            </a:xfrm>
            <a:custGeom>
              <a:avLst/>
              <a:gdLst/>
              <a:ahLst/>
              <a:cxnLst/>
              <a:rect l="0" t="0" r="0" b="0"/>
              <a:pathLst>
                <a:path w="26648" h="157929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9" y="86933"/>
                  </a:lnTo>
                  <a:lnTo>
                    <a:pt x="23665" y="136842"/>
                  </a:lnTo>
                  <a:lnTo>
                    <a:pt x="2664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21678" y="222151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2102437"/>
              <a:ext cx="221099" cy="237965"/>
            </a:xfrm>
            <a:custGeom>
              <a:avLst/>
              <a:gdLst/>
              <a:ahLst/>
              <a:cxnLst/>
              <a:rect l="0" t="0" r="0" b="0"/>
              <a:pathLst>
                <a:path w="221099" h="237965">
                  <a:moveTo>
                    <a:pt x="0" y="34848"/>
                  </a:moveTo>
                  <a:lnTo>
                    <a:pt x="11178" y="18080"/>
                  </a:lnTo>
                  <a:lnTo>
                    <a:pt x="26025" y="6728"/>
                  </a:lnTo>
                  <a:lnTo>
                    <a:pt x="34898" y="2064"/>
                  </a:lnTo>
                  <a:lnTo>
                    <a:pt x="57234" y="0"/>
                  </a:lnTo>
                  <a:lnTo>
                    <a:pt x="80419" y="4152"/>
                  </a:lnTo>
                  <a:lnTo>
                    <a:pt x="106626" y="19643"/>
                  </a:lnTo>
                  <a:lnTo>
                    <a:pt x="121869" y="32379"/>
                  </a:lnTo>
                  <a:lnTo>
                    <a:pt x="138015" y="58293"/>
                  </a:lnTo>
                  <a:lnTo>
                    <a:pt x="152781" y="99660"/>
                  </a:lnTo>
                  <a:lnTo>
                    <a:pt x="155233" y="136979"/>
                  </a:lnTo>
                  <a:lnTo>
                    <a:pt x="147900" y="170784"/>
                  </a:lnTo>
                  <a:lnTo>
                    <a:pt x="125054" y="210528"/>
                  </a:lnTo>
                  <a:lnTo>
                    <a:pt x="110562" y="225232"/>
                  </a:lnTo>
                  <a:lnTo>
                    <a:pt x="92423" y="235666"/>
                  </a:lnTo>
                  <a:lnTo>
                    <a:pt x="72662" y="237964"/>
                  </a:lnTo>
                  <a:lnTo>
                    <a:pt x="62479" y="236939"/>
                  </a:lnTo>
                  <a:lnTo>
                    <a:pt x="54521" y="232746"/>
                  </a:lnTo>
                  <a:lnTo>
                    <a:pt x="42559" y="218729"/>
                  </a:lnTo>
                  <a:lnTo>
                    <a:pt x="40071" y="210078"/>
                  </a:lnTo>
                  <a:lnTo>
                    <a:pt x="40426" y="191106"/>
                  </a:lnTo>
                  <a:lnTo>
                    <a:pt x="46838" y="184644"/>
                  </a:lnTo>
                  <a:lnTo>
                    <a:pt x="69560" y="177463"/>
                  </a:lnTo>
                  <a:lnTo>
                    <a:pt x="124571" y="172853"/>
                  </a:lnTo>
                  <a:lnTo>
                    <a:pt x="184310" y="171942"/>
                  </a:lnTo>
                  <a:lnTo>
                    <a:pt x="221098" y="171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95253" y="2168870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21595" y="2080729"/>
              <a:ext cx="200542" cy="246070"/>
            </a:xfrm>
            <a:custGeom>
              <a:avLst/>
              <a:gdLst/>
              <a:ahLst/>
              <a:cxnLst/>
              <a:rect l="0" t="0" r="0" b="0"/>
              <a:pathLst>
                <a:path w="200542" h="246070">
                  <a:moveTo>
                    <a:pt x="0" y="24970"/>
                  </a:moveTo>
                  <a:lnTo>
                    <a:pt x="43963" y="1251"/>
                  </a:lnTo>
                  <a:lnTo>
                    <a:pt x="63993" y="0"/>
                  </a:lnTo>
                  <a:lnTo>
                    <a:pt x="74248" y="1304"/>
                  </a:lnTo>
                  <a:lnTo>
                    <a:pt x="82254" y="5683"/>
                  </a:lnTo>
                  <a:lnTo>
                    <a:pt x="94269" y="19908"/>
                  </a:lnTo>
                  <a:lnTo>
                    <a:pt x="107611" y="47647"/>
                  </a:lnTo>
                  <a:lnTo>
                    <a:pt x="109048" y="67804"/>
                  </a:lnTo>
                  <a:lnTo>
                    <a:pt x="104618" y="87291"/>
                  </a:lnTo>
                  <a:lnTo>
                    <a:pt x="82710" y="118866"/>
                  </a:lnTo>
                  <a:lnTo>
                    <a:pt x="76197" y="126171"/>
                  </a:lnTo>
                  <a:lnTo>
                    <a:pt x="75365" y="129872"/>
                  </a:lnTo>
                  <a:lnTo>
                    <a:pt x="78319" y="131170"/>
                  </a:lnTo>
                  <a:lnTo>
                    <a:pt x="90961" y="131831"/>
                  </a:lnTo>
                  <a:lnTo>
                    <a:pt x="143347" y="144963"/>
                  </a:lnTo>
                  <a:lnTo>
                    <a:pt x="177784" y="155020"/>
                  </a:lnTo>
                  <a:lnTo>
                    <a:pt x="186373" y="160803"/>
                  </a:lnTo>
                  <a:lnTo>
                    <a:pt x="199036" y="176587"/>
                  </a:lnTo>
                  <a:lnTo>
                    <a:pt x="200541" y="184540"/>
                  </a:lnTo>
                  <a:lnTo>
                    <a:pt x="199205" y="192181"/>
                  </a:lnTo>
                  <a:lnTo>
                    <a:pt x="195974" y="199615"/>
                  </a:lnTo>
                  <a:lnTo>
                    <a:pt x="174660" y="221256"/>
                  </a:lnTo>
                  <a:lnTo>
                    <a:pt x="146118" y="236897"/>
                  </a:lnTo>
                  <a:lnTo>
                    <a:pt x="87280" y="244861"/>
                  </a:lnTo>
                  <a:lnTo>
                    <a:pt x="73700" y="246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68829" y="222151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42570" y="2116227"/>
              <a:ext cx="42114" cy="178986"/>
            </a:xfrm>
            <a:custGeom>
              <a:avLst/>
              <a:gdLst/>
              <a:ahLst/>
              <a:cxnLst/>
              <a:rect l="0" t="0" r="0" b="0"/>
              <a:pathLst>
                <a:path w="42114" h="178986">
                  <a:moveTo>
                    <a:pt x="0" y="0"/>
                  </a:moveTo>
                  <a:lnTo>
                    <a:pt x="3119" y="42692"/>
                  </a:lnTo>
                  <a:lnTo>
                    <a:pt x="21330" y="105336"/>
                  </a:lnTo>
                  <a:lnTo>
                    <a:pt x="28547" y="140006"/>
                  </a:lnTo>
                  <a:lnTo>
                    <a:pt x="31404" y="161661"/>
                  </a:lnTo>
                  <a:lnTo>
                    <a:pt x="33805" y="167435"/>
                  </a:lnTo>
                  <a:lnTo>
                    <a:pt x="4211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37285" y="2137285"/>
              <a:ext cx="115814" cy="79766"/>
            </a:xfrm>
            <a:custGeom>
              <a:avLst/>
              <a:gdLst/>
              <a:ahLst/>
              <a:cxnLst/>
              <a:rect l="0" t="0" r="0" b="0"/>
              <a:pathLst>
                <a:path w="115814" h="79766">
                  <a:moveTo>
                    <a:pt x="115813" y="73699"/>
                  </a:moveTo>
                  <a:lnTo>
                    <a:pt x="73121" y="76819"/>
                  </a:lnTo>
                  <a:lnTo>
                    <a:pt x="52385" y="79765"/>
                  </a:lnTo>
                  <a:lnTo>
                    <a:pt x="31471" y="77175"/>
                  </a:lnTo>
                  <a:lnTo>
                    <a:pt x="23320" y="71337"/>
                  </a:lnTo>
                  <a:lnTo>
                    <a:pt x="11144" y="523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52932" y="2242570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32499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10534" y="2105699"/>
              <a:ext cx="172034" cy="270649"/>
            </a:xfrm>
            <a:custGeom>
              <a:avLst/>
              <a:gdLst/>
              <a:ahLst/>
              <a:cxnLst/>
              <a:rect l="0" t="0" r="0" b="0"/>
              <a:pathLst>
                <a:path w="172034" h="270649">
                  <a:moveTo>
                    <a:pt x="74025" y="0"/>
                  </a:moveTo>
                  <a:lnTo>
                    <a:pt x="21320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3"/>
                  </a:lnTo>
                  <a:lnTo>
                    <a:pt x="11407" y="85043"/>
                  </a:lnTo>
                  <a:lnTo>
                    <a:pt x="29606" y="110466"/>
                  </a:lnTo>
                  <a:lnTo>
                    <a:pt x="36223" y="113418"/>
                  </a:lnTo>
                  <a:lnTo>
                    <a:pt x="42975" y="113047"/>
                  </a:lnTo>
                  <a:lnTo>
                    <a:pt x="56715" y="106395"/>
                  </a:lnTo>
                  <a:lnTo>
                    <a:pt x="70621" y="95640"/>
                  </a:lnTo>
                  <a:lnTo>
                    <a:pt x="90840" y="89300"/>
                  </a:lnTo>
                  <a:lnTo>
                    <a:pt x="102782" y="87609"/>
                  </a:lnTo>
                  <a:lnTo>
                    <a:pt x="113084" y="89992"/>
                  </a:lnTo>
                  <a:lnTo>
                    <a:pt x="138760" y="108942"/>
                  </a:lnTo>
                  <a:lnTo>
                    <a:pt x="153879" y="122898"/>
                  </a:lnTo>
                  <a:lnTo>
                    <a:pt x="169955" y="155088"/>
                  </a:lnTo>
                  <a:lnTo>
                    <a:pt x="172033" y="177722"/>
                  </a:lnTo>
                  <a:lnTo>
                    <a:pt x="163835" y="220849"/>
                  </a:lnTo>
                  <a:lnTo>
                    <a:pt x="148728" y="247021"/>
                  </a:lnTo>
                  <a:lnTo>
                    <a:pt x="132963" y="259136"/>
                  </a:lnTo>
                  <a:lnTo>
                    <a:pt x="113088" y="267250"/>
                  </a:lnTo>
                  <a:lnTo>
                    <a:pt x="76761" y="270648"/>
                  </a:lnTo>
                  <a:lnTo>
                    <a:pt x="35571" y="261908"/>
                  </a:lnTo>
                  <a:lnTo>
                    <a:pt x="1085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965701" y="243903"/>
            <a:ext cx="1738271" cy="383022"/>
            <a:chOff x="2965701" y="243903"/>
            <a:chExt cx="1738271" cy="383022"/>
          </a:xfrm>
        </p:grpSpPr>
        <p:sp>
          <p:nvSpPr>
            <p:cNvPr id="27" name="Freeform 26"/>
            <p:cNvSpPr/>
            <p:nvPr/>
          </p:nvSpPr>
          <p:spPr>
            <a:xfrm>
              <a:off x="2965701" y="307914"/>
              <a:ext cx="266548" cy="319011"/>
            </a:xfrm>
            <a:custGeom>
              <a:avLst/>
              <a:gdLst/>
              <a:ahLst/>
              <a:cxnLst/>
              <a:rect l="0" t="0" r="0" b="0"/>
              <a:pathLst>
                <a:path w="266548" h="319011">
                  <a:moveTo>
                    <a:pt x="256019" y="50054"/>
                  </a:moveTo>
                  <a:lnTo>
                    <a:pt x="218932" y="15308"/>
                  </a:lnTo>
                  <a:lnTo>
                    <a:pt x="200932" y="6145"/>
                  </a:lnTo>
                  <a:lnTo>
                    <a:pt x="165477" y="0"/>
                  </a:lnTo>
                  <a:lnTo>
                    <a:pt x="112745" y="6329"/>
                  </a:lnTo>
                  <a:lnTo>
                    <a:pt x="79427" y="16692"/>
                  </a:lnTo>
                  <a:lnTo>
                    <a:pt x="39207" y="47235"/>
                  </a:lnTo>
                  <a:lnTo>
                    <a:pt x="17603" y="73396"/>
                  </a:lnTo>
                  <a:lnTo>
                    <a:pt x="1973" y="108963"/>
                  </a:lnTo>
                  <a:lnTo>
                    <a:pt x="0" y="132388"/>
                  </a:lnTo>
                  <a:lnTo>
                    <a:pt x="8265" y="187201"/>
                  </a:lnTo>
                  <a:lnTo>
                    <a:pt x="22333" y="236372"/>
                  </a:lnTo>
                  <a:lnTo>
                    <a:pt x="53121" y="277289"/>
                  </a:lnTo>
                  <a:lnTo>
                    <a:pt x="103704" y="311143"/>
                  </a:lnTo>
                  <a:lnTo>
                    <a:pt x="127882" y="318172"/>
                  </a:lnTo>
                  <a:lnTo>
                    <a:pt x="171259" y="319010"/>
                  </a:lnTo>
                  <a:lnTo>
                    <a:pt x="222248" y="308812"/>
                  </a:lnTo>
                  <a:lnTo>
                    <a:pt x="266547" y="281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63917" y="315854"/>
              <a:ext cx="233862" cy="200043"/>
            </a:xfrm>
            <a:custGeom>
              <a:avLst/>
              <a:gdLst/>
              <a:ahLst/>
              <a:cxnLst/>
              <a:rect l="0" t="0" r="0" b="0"/>
              <a:pathLst>
                <a:path w="233862" h="200043">
                  <a:moveTo>
                    <a:pt x="21057" y="0"/>
                  </a:moveTo>
                  <a:lnTo>
                    <a:pt x="74932" y="27512"/>
                  </a:lnTo>
                  <a:lnTo>
                    <a:pt x="137683" y="45550"/>
                  </a:lnTo>
                  <a:lnTo>
                    <a:pt x="195999" y="59647"/>
                  </a:lnTo>
                  <a:lnTo>
                    <a:pt x="224371" y="66674"/>
                  </a:lnTo>
                  <a:lnTo>
                    <a:pt x="231469" y="72526"/>
                  </a:lnTo>
                  <a:lnTo>
                    <a:pt x="233861" y="79936"/>
                  </a:lnTo>
                  <a:lnTo>
                    <a:pt x="233116" y="88386"/>
                  </a:lnTo>
                  <a:lnTo>
                    <a:pt x="229110" y="95189"/>
                  </a:lnTo>
                  <a:lnTo>
                    <a:pt x="215300" y="105867"/>
                  </a:lnTo>
                  <a:lnTo>
                    <a:pt x="154295" y="140426"/>
                  </a:lnTo>
                  <a:lnTo>
                    <a:pt x="94438" y="164643"/>
                  </a:lnTo>
                  <a:lnTo>
                    <a:pt x="32727" y="18597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74445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14977" y="243903"/>
              <a:ext cx="488995" cy="344720"/>
            </a:xfrm>
            <a:custGeom>
              <a:avLst/>
              <a:gdLst/>
              <a:ahLst/>
              <a:cxnLst/>
              <a:rect l="0" t="0" r="0" b="0"/>
              <a:pathLst>
                <a:path w="488995" h="344720">
                  <a:moveTo>
                    <a:pt x="259634" y="19309"/>
                  </a:moveTo>
                  <a:lnTo>
                    <a:pt x="248456" y="8131"/>
                  </a:lnTo>
                  <a:lnTo>
                    <a:pt x="230489" y="2642"/>
                  </a:lnTo>
                  <a:lnTo>
                    <a:pt x="168492" y="0"/>
                  </a:lnTo>
                  <a:lnTo>
                    <a:pt x="134363" y="7999"/>
                  </a:lnTo>
                  <a:lnTo>
                    <a:pt x="71385" y="44423"/>
                  </a:lnTo>
                  <a:lnTo>
                    <a:pt x="48139" y="66265"/>
                  </a:lnTo>
                  <a:lnTo>
                    <a:pt x="20353" y="126189"/>
                  </a:lnTo>
                  <a:lnTo>
                    <a:pt x="4552" y="164711"/>
                  </a:lnTo>
                  <a:lnTo>
                    <a:pt x="0" y="204591"/>
                  </a:lnTo>
                  <a:lnTo>
                    <a:pt x="6711" y="239154"/>
                  </a:lnTo>
                  <a:lnTo>
                    <a:pt x="35919" y="292885"/>
                  </a:lnTo>
                  <a:lnTo>
                    <a:pt x="52581" y="307794"/>
                  </a:lnTo>
                  <a:lnTo>
                    <a:pt x="112544" y="334610"/>
                  </a:lnTo>
                  <a:lnTo>
                    <a:pt x="135769" y="340767"/>
                  </a:lnTo>
                  <a:lnTo>
                    <a:pt x="198339" y="344719"/>
                  </a:lnTo>
                  <a:lnTo>
                    <a:pt x="255845" y="339911"/>
                  </a:lnTo>
                  <a:lnTo>
                    <a:pt x="311777" y="324336"/>
                  </a:lnTo>
                  <a:lnTo>
                    <a:pt x="364853" y="299813"/>
                  </a:lnTo>
                  <a:lnTo>
                    <a:pt x="403901" y="280045"/>
                  </a:lnTo>
                  <a:lnTo>
                    <a:pt x="441715" y="245930"/>
                  </a:lnTo>
                  <a:lnTo>
                    <a:pt x="461893" y="216697"/>
                  </a:lnTo>
                  <a:lnTo>
                    <a:pt x="483610" y="157448"/>
                  </a:lnTo>
                  <a:lnTo>
                    <a:pt x="488994" y="119380"/>
                  </a:lnTo>
                  <a:lnTo>
                    <a:pt x="484015" y="95371"/>
                  </a:lnTo>
                  <a:lnTo>
                    <a:pt x="461754" y="51361"/>
                  </a:lnTo>
                  <a:lnTo>
                    <a:pt x="436115" y="25036"/>
                  </a:lnTo>
                  <a:lnTo>
                    <a:pt x="406291" y="8008"/>
                  </a:lnTo>
                  <a:lnTo>
                    <a:pt x="364050" y="1143"/>
                  </a:lnTo>
                  <a:lnTo>
                    <a:pt x="308119" y="6059"/>
                  </a:lnTo>
                  <a:lnTo>
                    <a:pt x="270163" y="8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11086" y="3011150"/>
            <a:ext cx="968189" cy="290487"/>
            <a:chOff x="611086" y="3011150"/>
            <a:chExt cx="968189" cy="290487"/>
          </a:xfrm>
        </p:grpSpPr>
        <p:sp>
          <p:nvSpPr>
            <p:cNvPr id="32" name="Freeform 31"/>
            <p:cNvSpPr/>
            <p:nvPr/>
          </p:nvSpPr>
          <p:spPr>
            <a:xfrm>
              <a:off x="611086" y="3011150"/>
              <a:ext cx="385507" cy="290487"/>
            </a:xfrm>
            <a:custGeom>
              <a:avLst/>
              <a:gdLst/>
              <a:ahLst/>
              <a:cxnLst/>
              <a:rect l="0" t="0" r="0" b="0"/>
              <a:pathLst>
                <a:path w="385507" h="29048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1076" y="149747"/>
                  </a:lnTo>
                  <a:lnTo>
                    <a:pt x="24327" y="209604"/>
                  </a:lnTo>
                  <a:lnTo>
                    <a:pt x="40308" y="243689"/>
                  </a:lnTo>
                  <a:lnTo>
                    <a:pt x="59861" y="274195"/>
                  </a:lnTo>
                  <a:lnTo>
                    <a:pt x="69009" y="281063"/>
                  </a:lnTo>
                  <a:lnTo>
                    <a:pt x="91651" y="288693"/>
                  </a:lnTo>
                  <a:lnTo>
                    <a:pt x="114192" y="285846"/>
                  </a:lnTo>
                  <a:lnTo>
                    <a:pt x="134739" y="275611"/>
                  </a:lnTo>
                  <a:lnTo>
                    <a:pt x="174356" y="230487"/>
                  </a:lnTo>
                  <a:lnTo>
                    <a:pt x="190306" y="194114"/>
                  </a:lnTo>
                  <a:lnTo>
                    <a:pt x="193407" y="191411"/>
                  </a:lnTo>
                  <a:lnTo>
                    <a:pt x="195474" y="195458"/>
                  </a:lnTo>
                  <a:lnTo>
                    <a:pt x="204380" y="232801"/>
                  </a:lnTo>
                  <a:lnTo>
                    <a:pt x="219609" y="257971"/>
                  </a:lnTo>
                  <a:lnTo>
                    <a:pt x="238939" y="280247"/>
                  </a:lnTo>
                  <a:lnTo>
                    <a:pt x="258813" y="288330"/>
                  </a:lnTo>
                  <a:lnTo>
                    <a:pt x="270663" y="290486"/>
                  </a:lnTo>
                  <a:lnTo>
                    <a:pt x="293189" y="286642"/>
                  </a:lnTo>
                  <a:lnTo>
                    <a:pt x="313729" y="275965"/>
                  </a:lnTo>
                  <a:lnTo>
                    <a:pt x="330657" y="259522"/>
                  </a:lnTo>
                  <a:lnTo>
                    <a:pt x="352183" y="220369"/>
                  </a:lnTo>
                  <a:lnTo>
                    <a:pt x="376920" y="168360"/>
                  </a:lnTo>
                  <a:lnTo>
                    <a:pt x="385506" y="131253"/>
                  </a:lnTo>
                  <a:lnTo>
                    <a:pt x="377192" y="71226"/>
                  </a:lnTo>
                  <a:lnTo>
                    <a:pt x="36806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63378" y="3011150"/>
              <a:ext cx="326384" cy="278378"/>
            </a:xfrm>
            <a:custGeom>
              <a:avLst/>
              <a:gdLst/>
              <a:ahLst/>
              <a:cxnLst/>
              <a:rect l="0" t="0" r="0" b="0"/>
              <a:pathLst>
                <a:path w="326384" h="278378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29560" y="172463"/>
                  </a:lnTo>
                  <a:lnTo>
                    <a:pt x="39591" y="227046"/>
                  </a:lnTo>
                  <a:lnTo>
                    <a:pt x="47085" y="254836"/>
                  </a:lnTo>
                  <a:lnTo>
                    <a:pt x="46598" y="254118"/>
                  </a:lnTo>
                  <a:lnTo>
                    <a:pt x="44107" y="242793"/>
                  </a:lnTo>
                  <a:lnTo>
                    <a:pt x="42376" y="184239"/>
                  </a:lnTo>
                  <a:lnTo>
                    <a:pt x="48470" y="163382"/>
                  </a:lnTo>
                  <a:lnTo>
                    <a:pt x="53370" y="154545"/>
                  </a:lnTo>
                  <a:lnTo>
                    <a:pt x="61316" y="148653"/>
                  </a:lnTo>
                  <a:lnTo>
                    <a:pt x="82624" y="142107"/>
                  </a:lnTo>
                  <a:lnTo>
                    <a:pt x="104572" y="145437"/>
                  </a:lnTo>
                  <a:lnTo>
                    <a:pt x="115338" y="149600"/>
                  </a:lnTo>
                  <a:lnTo>
                    <a:pt x="133540" y="166705"/>
                  </a:lnTo>
                  <a:lnTo>
                    <a:pt x="158699" y="210224"/>
                  </a:lnTo>
                  <a:lnTo>
                    <a:pt x="173410" y="268381"/>
                  </a:lnTo>
                  <a:lnTo>
                    <a:pt x="178778" y="277186"/>
                  </a:lnTo>
                  <a:lnTo>
                    <a:pt x="182356" y="278377"/>
                  </a:lnTo>
                  <a:lnTo>
                    <a:pt x="184742" y="274492"/>
                  </a:lnTo>
                  <a:lnTo>
                    <a:pt x="194160" y="240224"/>
                  </a:lnTo>
                  <a:lnTo>
                    <a:pt x="209477" y="215587"/>
                  </a:lnTo>
                  <a:lnTo>
                    <a:pt x="225292" y="203831"/>
                  </a:lnTo>
                  <a:lnTo>
                    <a:pt x="281518" y="176198"/>
                  </a:lnTo>
                  <a:lnTo>
                    <a:pt x="295915" y="162538"/>
                  </a:lnTo>
                  <a:lnTo>
                    <a:pt x="306213" y="144769"/>
                  </a:lnTo>
                  <a:lnTo>
                    <a:pt x="305917" y="136287"/>
                  </a:lnTo>
                  <a:lnTo>
                    <a:pt x="302211" y="128293"/>
                  </a:lnTo>
                  <a:lnTo>
                    <a:pt x="296230" y="120623"/>
                  </a:lnTo>
                  <a:lnTo>
                    <a:pt x="273987" y="112102"/>
                  </a:lnTo>
                  <a:lnTo>
                    <a:pt x="259867" y="109830"/>
                  </a:lnTo>
                  <a:lnTo>
                    <a:pt x="237939" y="113544"/>
                  </a:lnTo>
                  <a:lnTo>
                    <a:pt x="220394" y="124164"/>
                  </a:lnTo>
                  <a:lnTo>
                    <a:pt x="204798" y="140582"/>
                  </a:lnTo>
                  <a:lnTo>
                    <a:pt x="196306" y="162696"/>
                  </a:lnTo>
                  <a:lnTo>
                    <a:pt x="193702" y="186953"/>
                  </a:lnTo>
                  <a:lnTo>
                    <a:pt x="196444" y="209432"/>
                  </a:lnTo>
                  <a:lnTo>
                    <a:pt x="207801" y="228002"/>
                  </a:lnTo>
                  <a:lnTo>
                    <a:pt x="224547" y="242884"/>
                  </a:lnTo>
                  <a:lnTo>
                    <a:pt x="243688" y="253398"/>
                  </a:lnTo>
                  <a:lnTo>
                    <a:pt x="263893" y="255731"/>
                  </a:lnTo>
                  <a:lnTo>
                    <a:pt x="326383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42404" y="3111249"/>
              <a:ext cx="136871" cy="152586"/>
            </a:xfrm>
            <a:custGeom>
              <a:avLst/>
              <a:gdLst/>
              <a:ahLst/>
              <a:cxnLst/>
              <a:rect l="0" t="0" r="0" b="0"/>
              <a:pathLst>
                <a:path w="136871" h="152586">
                  <a:moveTo>
                    <a:pt x="0" y="47300"/>
                  </a:moveTo>
                  <a:lnTo>
                    <a:pt x="9065" y="105917"/>
                  </a:lnTo>
                  <a:lnTo>
                    <a:pt x="16305" y="151902"/>
                  </a:lnTo>
                  <a:lnTo>
                    <a:pt x="15549" y="152130"/>
                  </a:lnTo>
                  <a:lnTo>
                    <a:pt x="13876" y="148772"/>
                  </a:lnTo>
                  <a:lnTo>
                    <a:pt x="10969" y="97129"/>
                  </a:lnTo>
                  <a:lnTo>
                    <a:pt x="10615" y="43235"/>
                  </a:lnTo>
                  <a:lnTo>
                    <a:pt x="16806" y="21706"/>
                  </a:lnTo>
                  <a:lnTo>
                    <a:pt x="21732" y="12690"/>
                  </a:lnTo>
                  <a:lnTo>
                    <a:pt x="29696" y="6679"/>
                  </a:lnTo>
                  <a:lnTo>
                    <a:pt x="51023" y="0"/>
                  </a:lnTo>
                  <a:lnTo>
                    <a:pt x="60921" y="559"/>
                  </a:lnTo>
                  <a:lnTo>
                    <a:pt x="78159" y="7419"/>
                  </a:lnTo>
                  <a:lnTo>
                    <a:pt x="101017" y="30024"/>
                  </a:lnTo>
                  <a:lnTo>
                    <a:pt x="121296" y="70274"/>
                  </a:lnTo>
                  <a:lnTo>
                    <a:pt x="133447" y="118952"/>
                  </a:lnTo>
                  <a:lnTo>
                    <a:pt x="136870" y="152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84642" y="3011150"/>
            <a:ext cx="1652975" cy="347441"/>
            <a:chOff x="2084642" y="3011150"/>
            <a:chExt cx="1652975" cy="347441"/>
          </a:xfrm>
        </p:grpSpPr>
        <p:sp>
          <p:nvSpPr>
            <p:cNvPr id="36" name="Freeform 35"/>
            <p:cNvSpPr/>
            <p:nvPr/>
          </p:nvSpPr>
          <p:spPr>
            <a:xfrm>
              <a:off x="2084642" y="3105906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16767" y="5590"/>
                  </a:lnTo>
                  <a:lnTo>
                    <a:pt x="31239" y="17692"/>
                  </a:lnTo>
                  <a:lnTo>
                    <a:pt x="70550" y="65995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5171" y="3105906"/>
              <a:ext cx="178985" cy="252685"/>
            </a:xfrm>
            <a:custGeom>
              <a:avLst/>
              <a:gdLst/>
              <a:ahLst/>
              <a:cxnLst/>
              <a:rect l="0" t="0" r="0" b="0"/>
              <a:pathLst>
                <a:path w="178985" h="252685">
                  <a:moveTo>
                    <a:pt x="178984" y="0"/>
                  </a:moveTo>
                  <a:lnTo>
                    <a:pt x="120421" y="58564"/>
                  </a:lnTo>
                  <a:lnTo>
                    <a:pt x="85398" y="97096"/>
                  </a:lnTo>
                  <a:lnTo>
                    <a:pt x="55150" y="156618"/>
                  </a:lnTo>
                  <a:lnTo>
                    <a:pt x="24044" y="21039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91856" y="3116435"/>
              <a:ext cx="122417" cy="117705"/>
            </a:xfrm>
            <a:custGeom>
              <a:avLst/>
              <a:gdLst/>
              <a:ahLst/>
              <a:cxnLst/>
              <a:rect l="0" t="0" r="0" b="0"/>
              <a:pathLst>
                <a:path w="122417" h="117705">
                  <a:moveTo>
                    <a:pt x="77055" y="10528"/>
                  </a:moveTo>
                  <a:lnTo>
                    <a:pt x="60288" y="4939"/>
                  </a:lnTo>
                  <a:lnTo>
                    <a:pt x="53009" y="5632"/>
                  </a:lnTo>
                  <a:lnTo>
                    <a:pt x="38682" y="12642"/>
                  </a:lnTo>
                  <a:lnTo>
                    <a:pt x="17462" y="29742"/>
                  </a:lnTo>
                  <a:lnTo>
                    <a:pt x="1947" y="55216"/>
                  </a:lnTo>
                  <a:lnTo>
                    <a:pt x="0" y="77963"/>
                  </a:lnTo>
                  <a:lnTo>
                    <a:pt x="1119" y="90580"/>
                  </a:lnTo>
                  <a:lnTo>
                    <a:pt x="5374" y="100161"/>
                  </a:lnTo>
                  <a:lnTo>
                    <a:pt x="19461" y="113926"/>
                  </a:lnTo>
                  <a:lnTo>
                    <a:pt x="40540" y="117704"/>
                  </a:lnTo>
                  <a:lnTo>
                    <a:pt x="63166" y="114314"/>
                  </a:lnTo>
                  <a:lnTo>
                    <a:pt x="89058" y="99251"/>
                  </a:lnTo>
                  <a:lnTo>
                    <a:pt x="104227" y="86616"/>
                  </a:lnTo>
                  <a:lnTo>
                    <a:pt x="120331" y="60759"/>
                  </a:lnTo>
                  <a:lnTo>
                    <a:pt x="122416" y="41042"/>
                  </a:lnTo>
                  <a:lnTo>
                    <a:pt x="121333" y="30870"/>
                  </a:lnTo>
                  <a:lnTo>
                    <a:pt x="118273" y="22920"/>
                  </a:lnTo>
                  <a:lnTo>
                    <a:pt x="981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63668" y="3084849"/>
              <a:ext cx="178986" cy="128721"/>
            </a:xfrm>
            <a:custGeom>
              <a:avLst/>
              <a:gdLst/>
              <a:ahLst/>
              <a:cxnLst/>
              <a:rect l="0" t="0" r="0" b="0"/>
              <a:pathLst>
                <a:path w="178986" h="128721">
                  <a:moveTo>
                    <a:pt x="0" y="31586"/>
                  </a:moveTo>
                  <a:lnTo>
                    <a:pt x="11178" y="42764"/>
                  </a:lnTo>
                  <a:lnTo>
                    <a:pt x="40433" y="104803"/>
                  </a:lnTo>
                  <a:lnTo>
                    <a:pt x="59694" y="119889"/>
                  </a:lnTo>
                  <a:lnTo>
                    <a:pt x="71382" y="125550"/>
                  </a:lnTo>
                  <a:lnTo>
                    <a:pt x="93727" y="128720"/>
                  </a:lnTo>
                  <a:lnTo>
                    <a:pt x="115356" y="125059"/>
                  </a:lnTo>
                  <a:lnTo>
                    <a:pt x="136667" y="115634"/>
                  </a:lnTo>
                  <a:lnTo>
                    <a:pt x="151598" y="100526"/>
                  </a:lnTo>
                  <a:lnTo>
                    <a:pt x="160964" y="80943"/>
                  </a:lnTo>
                  <a:lnTo>
                    <a:pt x="173059" y="2224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74321" y="3011150"/>
              <a:ext cx="157928" cy="220783"/>
            </a:xfrm>
            <a:custGeom>
              <a:avLst/>
              <a:gdLst/>
              <a:ahLst/>
              <a:cxnLst/>
              <a:rect l="0" t="0" r="0" b="0"/>
              <a:pathLst>
                <a:path w="157928" h="220783">
                  <a:moveTo>
                    <a:pt x="0" y="42114"/>
                  </a:moveTo>
                  <a:lnTo>
                    <a:pt x="0" y="96258"/>
                  </a:lnTo>
                  <a:lnTo>
                    <a:pt x="5589" y="145616"/>
                  </a:lnTo>
                  <a:lnTo>
                    <a:pt x="26364" y="195226"/>
                  </a:lnTo>
                  <a:lnTo>
                    <a:pt x="39403" y="213889"/>
                  </a:lnTo>
                  <a:lnTo>
                    <a:pt x="47326" y="218632"/>
                  </a:lnTo>
                  <a:lnTo>
                    <a:pt x="65487" y="220782"/>
                  </a:lnTo>
                  <a:lnTo>
                    <a:pt x="82138" y="214719"/>
                  </a:lnTo>
                  <a:lnTo>
                    <a:pt x="111891" y="191762"/>
                  </a:lnTo>
                  <a:lnTo>
                    <a:pt x="139128" y="156292"/>
                  </a:lnTo>
                  <a:lnTo>
                    <a:pt x="148792" y="136143"/>
                  </a:lnTo>
                  <a:lnTo>
                    <a:pt x="156123" y="78972"/>
                  </a:lnTo>
                  <a:lnTo>
                    <a:pt x="157571" y="2764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38116" y="3011150"/>
              <a:ext cx="141909" cy="203936"/>
            </a:xfrm>
            <a:custGeom>
              <a:avLst/>
              <a:gdLst/>
              <a:ahLst/>
              <a:cxnLst/>
              <a:rect l="0" t="0" r="0" b="0"/>
              <a:pathLst>
                <a:path w="141909" h="203936">
                  <a:moveTo>
                    <a:pt x="94174" y="0"/>
                  </a:moveTo>
                  <a:lnTo>
                    <a:pt x="51482" y="3119"/>
                  </a:lnTo>
                  <a:lnTo>
                    <a:pt x="41146" y="5589"/>
                  </a:lnTo>
                  <a:lnTo>
                    <a:pt x="33086" y="10745"/>
                  </a:lnTo>
                  <a:lnTo>
                    <a:pt x="2046" y="48468"/>
                  </a:lnTo>
                  <a:lnTo>
                    <a:pt x="0" y="55709"/>
                  </a:lnTo>
                  <a:lnTo>
                    <a:pt x="975" y="62875"/>
                  </a:lnTo>
                  <a:lnTo>
                    <a:pt x="3966" y="69993"/>
                  </a:lnTo>
                  <a:lnTo>
                    <a:pt x="10638" y="74738"/>
                  </a:lnTo>
                  <a:lnTo>
                    <a:pt x="42386" y="81416"/>
                  </a:lnTo>
                  <a:lnTo>
                    <a:pt x="103197" y="89447"/>
                  </a:lnTo>
                  <a:lnTo>
                    <a:pt x="121971" y="101755"/>
                  </a:lnTo>
                  <a:lnTo>
                    <a:pt x="130252" y="109951"/>
                  </a:lnTo>
                  <a:lnTo>
                    <a:pt x="139455" y="131535"/>
                  </a:lnTo>
                  <a:lnTo>
                    <a:pt x="141908" y="143842"/>
                  </a:lnTo>
                  <a:lnTo>
                    <a:pt x="141204" y="154386"/>
                  </a:lnTo>
                  <a:lnTo>
                    <a:pt x="134184" y="172341"/>
                  </a:lnTo>
                  <a:lnTo>
                    <a:pt x="120145" y="185001"/>
                  </a:lnTo>
                  <a:lnTo>
                    <a:pt x="82536" y="202659"/>
                  </a:lnTo>
                  <a:lnTo>
                    <a:pt x="58976" y="203935"/>
                  </a:lnTo>
                  <a:lnTo>
                    <a:pt x="2047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31542" y="3077377"/>
              <a:ext cx="206075" cy="180225"/>
            </a:xfrm>
            <a:custGeom>
              <a:avLst/>
              <a:gdLst/>
              <a:ahLst/>
              <a:cxnLst/>
              <a:rect l="0" t="0" r="0" b="0"/>
              <a:pathLst>
                <a:path w="206075" h="180225">
                  <a:moveTo>
                    <a:pt x="27090" y="60115"/>
                  </a:moveTo>
                  <a:lnTo>
                    <a:pt x="64568" y="68448"/>
                  </a:lnTo>
                  <a:lnTo>
                    <a:pt x="102535" y="66873"/>
                  </a:lnTo>
                  <a:lnTo>
                    <a:pt x="128471" y="60779"/>
                  </a:lnTo>
                  <a:lnTo>
                    <a:pt x="151697" y="50272"/>
                  </a:lnTo>
                  <a:lnTo>
                    <a:pt x="156954" y="43024"/>
                  </a:lnTo>
                  <a:lnTo>
                    <a:pt x="158120" y="34683"/>
                  </a:lnTo>
                  <a:lnTo>
                    <a:pt x="156557" y="25613"/>
                  </a:lnTo>
                  <a:lnTo>
                    <a:pt x="152006" y="18396"/>
                  </a:lnTo>
                  <a:lnTo>
                    <a:pt x="137590" y="7258"/>
                  </a:lnTo>
                  <a:lnTo>
                    <a:pt x="104155" y="0"/>
                  </a:lnTo>
                  <a:lnTo>
                    <a:pt x="64612" y="3439"/>
                  </a:lnTo>
                  <a:lnTo>
                    <a:pt x="43376" y="15038"/>
                  </a:lnTo>
                  <a:lnTo>
                    <a:pt x="10680" y="45492"/>
                  </a:lnTo>
                  <a:lnTo>
                    <a:pt x="2249" y="66094"/>
                  </a:lnTo>
                  <a:lnTo>
                    <a:pt x="0" y="78139"/>
                  </a:lnTo>
                  <a:lnTo>
                    <a:pt x="3742" y="100881"/>
                  </a:lnTo>
                  <a:lnTo>
                    <a:pt x="19002" y="130296"/>
                  </a:lnTo>
                  <a:lnTo>
                    <a:pt x="45119" y="161195"/>
                  </a:lnTo>
                  <a:lnTo>
                    <a:pt x="68248" y="169380"/>
                  </a:lnTo>
                  <a:lnTo>
                    <a:pt x="119578" y="180224"/>
                  </a:lnTo>
                  <a:lnTo>
                    <a:pt x="179404" y="177303"/>
                  </a:lnTo>
                  <a:lnTo>
                    <a:pt x="206074" y="175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221927" y="2874279"/>
            <a:ext cx="2326799" cy="410613"/>
            <a:chOff x="4221927" y="2874279"/>
            <a:chExt cx="2326799" cy="410613"/>
          </a:xfrm>
        </p:grpSpPr>
        <p:sp>
          <p:nvSpPr>
            <p:cNvPr id="44" name="Freeform 43"/>
            <p:cNvSpPr/>
            <p:nvPr/>
          </p:nvSpPr>
          <p:spPr>
            <a:xfrm>
              <a:off x="4221927" y="3042735"/>
              <a:ext cx="368499" cy="10530"/>
            </a:xfrm>
            <a:custGeom>
              <a:avLst/>
              <a:gdLst/>
              <a:ahLst/>
              <a:cxnLst/>
              <a:rect l="0" t="0" r="0" b="0"/>
              <a:pathLst>
                <a:path w="368499" h="10530">
                  <a:moveTo>
                    <a:pt x="368498" y="10529"/>
                  </a:moveTo>
                  <a:lnTo>
                    <a:pt x="309881" y="10529"/>
                  </a:lnTo>
                  <a:lnTo>
                    <a:pt x="248471" y="9359"/>
                  </a:lnTo>
                  <a:lnTo>
                    <a:pt x="190067" y="2196"/>
                  </a:lnTo>
                  <a:lnTo>
                    <a:pt x="133471" y="434"/>
                  </a:lnTo>
                  <a:lnTo>
                    <a:pt x="76061" y="86"/>
                  </a:lnTo>
                  <a:lnTo>
                    <a:pt x="22087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16684" y="3148020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10529"/>
                  </a:moveTo>
                  <a:lnTo>
                    <a:pt x="194067" y="10529"/>
                  </a:lnTo>
                  <a:lnTo>
                    <a:pt x="139893" y="10529"/>
                  </a:lnTo>
                  <a:lnTo>
                    <a:pt x="87251" y="7409"/>
                  </a:lnTo>
                  <a:lnTo>
                    <a:pt x="27087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27212" y="2947979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231627" y="0"/>
                  </a:moveTo>
                  <a:lnTo>
                    <a:pt x="207580" y="17981"/>
                  </a:lnTo>
                  <a:lnTo>
                    <a:pt x="166445" y="69742"/>
                  </a:lnTo>
                  <a:lnTo>
                    <a:pt x="115548" y="128940"/>
                  </a:lnTo>
                  <a:lnTo>
                    <a:pt x="70372" y="182403"/>
                  </a:lnTo>
                  <a:lnTo>
                    <a:pt x="20619" y="2409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42984" y="3132929"/>
              <a:ext cx="210571" cy="15092"/>
            </a:xfrm>
            <a:custGeom>
              <a:avLst/>
              <a:gdLst/>
              <a:ahLst/>
              <a:cxnLst/>
              <a:rect l="0" t="0" r="0" b="0"/>
              <a:pathLst>
                <a:path w="210571" h="15092">
                  <a:moveTo>
                    <a:pt x="210570" y="15091"/>
                  </a:moveTo>
                  <a:lnTo>
                    <a:pt x="166608" y="437"/>
                  </a:lnTo>
                  <a:lnTo>
                    <a:pt x="146577" y="0"/>
                  </a:lnTo>
                  <a:lnTo>
                    <a:pt x="86243" y="5132"/>
                  </a:lnTo>
                  <a:lnTo>
                    <a:pt x="34410" y="12778"/>
                  </a:lnTo>
                  <a:lnTo>
                    <a:pt x="0" y="15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64165" y="3148020"/>
              <a:ext cx="43261" cy="136872"/>
            </a:xfrm>
            <a:custGeom>
              <a:avLst/>
              <a:gdLst/>
              <a:ahLst/>
              <a:cxnLst/>
              <a:rect l="0" t="0" r="0" b="0"/>
              <a:pathLst>
                <a:path w="43261" h="136872">
                  <a:moveTo>
                    <a:pt x="10529" y="0"/>
                  </a:moveTo>
                  <a:lnTo>
                    <a:pt x="39837" y="34898"/>
                  </a:lnTo>
                  <a:lnTo>
                    <a:pt x="42936" y="44322"/>
                  </a:lnTo>
                  <a:lnTo>
                    <a:pt x="43260" y="64153"/>
                  </a:lnTo>
                  <a:lnTo>
                    <a:pt x="36864" y="95048"/>
                  </a:lnTo>
                  <a:lnTo>
                    <a:pt x="24573" y="11282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53761" y="2895336"/>
              <a:ext cx="297866" cy="200043"/>
            </a:xfrm>
            <a:custGeom>
              <a:avLst/>
              <a:gdLst/>
              <a:ahLst/>
              <a:cxnLst/>
              <a:rect l="0" t="0" r="0" b="0"/>
              <a:pathLst>
                <a:path w="297866" h="200043">
                  <a:moveTo>
                    <a:pt x="31586" y="0"/>
                  </a:moveTo>
                  <a:lnTo>
                    <a:pt x="86631" y="17959"/>
                  </a:lnTo>
                  <a:lnTo>
                    <a:pt x="146098" y="35150"/>
                  </a:lnTo>
                  <a:lnTo>
                    <a:pt x="202990" y="52650"/>
                  </a:lnTo>
                  <a:lnTo>
                    <a:pt x="263384" y="69022"/>
                  </a:lnTo>
                  <a:lnTo>
                    <a:pt x="289415" y="71621"/>
                  </a:lnTo>
                  <a:lnTo>
                    <a:pt x="295889" y="74653"/>
                  </a:lnTo>
                  <a:lnTo>
                    <a:pt x="297865" y="79015"/>
                  </a:lnTo>
                  <a:lnTo>
                    <a:pt x="296843" y="84262"/>
                  </a:lnTo>
                  <a:lnTo>
                    <a:pt x="292652" y="88930"/>
                  </a:lnTo>
                  <a:lnTo>
                    <a:pt x="260709" y="104828"/>
                  </a:lnTo>
                  <a:lnTo>
                    <a:pt x="209071" y="130008"/>
                  </a:lnTo>
                  <a:lnTo>
                    <a:pt x="156939" y="146737"/>
                  </a:lnTo>
                  <a:lnTo>
                    <a:pt x="96013" y="166030"/>
                  </a:lnTo>
                  <a:lnTo>
                    <a:pt x="36691" y="19154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22259" y="3137492"/>
              <a:ext cx="55978" cy="136871"/>
            </a:xfrm>
            <a:custGeom>
              <a:avLst/>
              <a:gdLst/>
              <a:ahLst/>
              <a:cxnLst/>
              <a:rect l="0" t="0" r="0" b="0"/>
              <a:pathLst>
                <a:path w="55978" h="136871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49420" y="44237"/>
                  </a:lnTo>
                  <a:lnTo>
                    <a:pt x="54004" y="54057"/>
                  </a:lnTo>
                  <a:lnTo>
                    <a:pt x="55977" y="74328"/>
                  </a:lnTo>
                  <a:lnTo>
                    <a:pt x="51785" y="93866"/>
                  </a:lnTo>
                  <a:lnTo>
                    <a:pt x="42123" y="11034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01111" y="2874279"/>
              <a:ext cx="247615" cy="221100"/>
            </a:xfrm>
            <a:custGeom>
              <a:avLst/>
              <a:gdLst/>
              <a:ahLst/>
              <a:cxnLst/>
              <a:rect l="0" t="0" r="0" b="0"/>
              <a:pathLst>
                <a:path w="247615" h="221100">
                  <a:moveTo>
                    <a:pt x="247614" y="0"/>
                  </a:moveTo>
                  <a:lnTo>
                    <a:pt x="186503" y="25194"/>
                  </a:lnTo>
                  <a:lnTo>
                    <a:pt x="132072" y="45244"/>
                  </a:lnTo>
                  <a:lnTo>
                    <a:pt x="68654" y="84778"/>
                  </a:lnTo>
                  <a:lnTo>
                    <a:pt x="5461" y="117600"/>
                  </a:lnTo>
                  <a:lnTo>
                    <a:pt x="781" y="122854"/>
                  </a:lnTo>
                  <a:lnTo>
                    <a:pt x="0" y="128696"/>
                  </a:lnTo>
                  <a:lnTo>
                    <a:pt x="1820" y="134930"/>
                  </a:lnTo>
                  <a:lnTo>
                    <a:pt x="13200" y="148096"/>
                  </a:lnTo>
                  <a:lnTo>
                    <a:pt x="31126" y="160578"/>
                  </a:lnTo>
                  <a:lnTo>
                    <a:pt x="94266" y="181919"/>
                  </a:lnTo>
                  <a:lnTo>
                    <a:pt x="148389" y="196419"/>
                  </a:lnTo>
                  <a:lnTo>
                    <a:pt x="204912" y="214065"/>
                  </a:lnTo>
                  <a:lnTo>
                    <a:pt x="237086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640141" y="2747937"/>
            <a:ext cx="2382990" cy="610654"/>
            <a:chOff x="7640141" y="2747937"/>
            <a:chExt cx="2382990" cy="610654"/>
          </a:xfrm>
        </p:grpSpPr>
        <p:sp>
          <p:nvSpPr>
            <p:cNvPr id="53" name="Freeform 52"/>
            <p:cNvSpPr/>
            <p:nvPr/>
          </p:nvSpPr>
          <p:spPr>
            <a:xfrm>
              <a:off x="7640141" y="2821637"/>
              <a:ext cx="245705" cy="366827"/>
            </a:xfrm>
            <a:custGeom>
              <a:avLst/>
              <a:gdLst/>
              <a:ahLst/>
              <a:cxnLst/>
              <a:rect l="0" t="0" r="0" b="0"/>
              <a:pathLst>
                <a:path w="245705" h="366827">
                  <a:moveTo>
                    <a:pt x="77247" y="0"/>
                  </a:moveTo>
                  <a:lnTo>
                    <a:pt x="66069" y="11178"/>
                  </a:lnTo>
                  <a:lnTo>
                    <a:pt x="60581" y="29145"/>
                  </a:lnTo>
                  <a:lnTo>
                    <a:pt x="48364" y="92312"/>
                  </a:lnTo>
                  <a:lnTo>
                    <a:pt x="38094" y="153848"/>
                  </a:lnTo>
                  <a:lnTo>
                    <a:pt x="32891" y="209361"/>
                  </a:lnTo>
                  <a:lnTo>
                    <a:pt x="23940" y="262854"/>
                  </a:lnTo>
                  <a:lnTo>
                    <a:pt x="10436" y="322153"/>
                  </a:lnTo>
                  <a:lnTo>
                    <a:pt x="0" y="356716"/>
                  </a:lnTo>
                  <a:lnTo>
                    <a:pt x="1183" y="362982"/>
                  </a:lnTo>
                  <a:lnTo>
                    <a:pt x="5480" y="365990"/>
                  </a:lnTo>
                  <a:lnTo>
                    <a:pt x="11855" y="366826"/>
                  </a:lnTo>
                  <a:lnTo>
                    <a:pt x="28297" y="361516"/>
                  </a:lnTo>
                  <a:lnTo>
                    <a:pt x="67449" y="344631"/>
                  </a:lnTo>
                  <a:lnTo>
                    <a:pt x="130910" y="337929"/>
                  </a:lnTo>
                  <a:lnTo>
                    <a:pt x="191832" y="337113"/>
                  </a:lnTo>
                  <a:lnTo>
                    <a:pt x="24570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738446" y="295850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27917" y="2805043"/>
              <a:ext cx="210571" cy="6066"/>
            </a:xfrm>
            <a:custGeom>
              <a:avLst/>
              <a:gdLst/>
              <a:ahLst/>
              <a:cxnLst/>
              <a:rect l="0" t="0" r="0" b="0"/>
              <a:pathLst>
                <a:path w="210571" h="6066">
                  <a:moveTo>
                    <a:pt x="210570" y="6065"/>
                  </a:moveTo>
                  <a:lnTo>
                    <a:pt x="176948" y="0"/>
                  </a:lnTo>
                  <a:lnTo>
                    <a:pt x="122127" y="4521"/>
                  </a:lnTo>
                  <a:lnTo>
                    <a:pt x="60909" y="576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64483" y="3009296"/>
              <a:ext cx="237218" cy="117668"/>
            </a:xfrm>
            <a:custGeom>
              <a:avLst/>
              <a:gdLst/>
              <a:ahLst/>
              <a:cxnLst/>
              <a:rect l="0" t="0" r="0" b="0"/>
              <a:pathLst>
                <a:path w="237218" h="117668">
                  <a:moveTo>
                    <a:pt x="5590" y="43968"/>
                  </a:moveTo>
                  <a:lnTo>
                    <a:pt x="5590" y="102585"/>
                  </a:lnTo>
                  <a:lnTo>
                    <a:pt x="4420" y="107612"/>
                  </a:lnTo>
                  <a:lnTo>
                    <a:pt x="2470" y="107455"/>
                  </a:lnTo>
                  <a:lnTo>
                    <a:pt x="0" y="103840"/>
                  </a:lnTo>
                  <a:lnTo>
                    <a:pt x="376" y="87345"/>
                  </a:lnTo>
                  <a:lnTo>
                    <a:pt x="10148" y="44217"/>
                  </a:lnTo>
                  <a:lnTo>
                    <a:pt x="15648" y="35945"/>
                  </a:lnTo>
                  <a:lnTo>
                    <a:pt x="31117" y="23635"/>
                  </a:lnTo>
                  <a:lnTo>
                    <a:pt x="40155" y="22223"/>
                  </a:lnTo>
                  <a:lnTo>
                    <a:pt x="59557" y="26895"/>
                  </a:lnTo>
                  <a:lnTo>
                    <a:pt x="84621" y="42679"/>
                  </a:lnTo>
                  <a:lnTo>
                    <a:pt x="93357" y="61722"/>
                  </a:lnTo>
                  <a:lnTo>
                    <a:pt x="95687" y="73352"/>
                  </a:lnTo>
                  <a:lnTo>
                    <a:pt x="97240" y="76425"/>
                  </a:lnTo>
                  <a:lnTo>
                    <a:pt x="98276" y="73795"/>
                  </a:lnTo>
                  <a:lnTo>
                    <a:pt x="105526" y="41541"/>
                  </a:lnTo>
                  <a:lnTo>
                    <a:pt x="120469" y="17252"/>
                  </a:lnTo>
                  <a:lnTo>
                    <a:pt x="136196" y="5578"/>
                  </a:lnTo>
                  <a:lnTo>
                    <a:pt x="145303" y="827"/>
                  </a:lnTo>
                  <a:lnTo>
                    <a:pt x="154884" y="0"/>
                  </a:lnTo>
                  <a:lnTo>
                    <a:pt x="174888" y="5319"/>
                  </a:lnTo>
                  <a:lnTo>
                    <a:pt x="200291" y="21468"/>
                  </a:lnTo>
                  <a:lnTo>
                    <a:pt x="212226" y="37477"/>
                  </a:lnTo>
                  <a:lnTo>
                    <a:pt x="232019" y="85444"/>
                  </a:lnTo>
                  <a:lnTo>
                    <a:pt x="237217" y="117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75737" y="2997879"/>
              <a:ext cx="155657" cy="327801"/>
            </a:xfrm>
            <a:custGeom>
              <a:avLst/>
              <a:gdLst/>
              <a:ahLst/>
              <a:cxnLst/>
              <a:rect l="0" t="0" r="0" b="0"/>
              <a:pathLst>
                <a:path w="155657" h="327801">
                  <a:moveTo>
                    <a:pt x="31247" y="118556"/>
                  </a:moveTo>
                  <a:lnTo>
                    <a:pt x="28128" y="161248"/>
                  </a:lnTo>
                  <a:lnTo>
                    <a:pt x="21694" y="221794"/>
                  </a:lnTo>
                  <a:lnTo>
                    <a:pt x="24031" y="273653"/>
                  </a:lnTo>
                  <a:lnTo>
                    <a:pt x="29821" y="323627"/>
                  </a:lnTo>
                  <a:lnTo>
                    <a:pt x="27957" y="327800"/>
                  </a:lnTo>
                  <a:lnTo>
                    <a:pt x="24374" y="325902"/>
                  </a:lnTo>
                  <a:lnTo>
                    <a:pt x="19646" y="319958"/>
                  </a:lnTo>
                  <a:lnTo>
                    <a:pt x="14393" y="300875"/>
                  </a:lnTo>
                  <a:lnTo>
                    <a:pt x="5431" y="244906"/>
                  </a:lnTo>
                  <a:lnTo>
                    <a:pt x="801" y="184762"/>
                  </a:lnTo>
                  <a:lnTo>
                    <a:pt x="0" y="134923"/>
                  </a:lnTo>
                  <a:lnTo>
                    <a:pt x="932" y="84281"/>
                  </a:lnTo>
                  <a:lnTo>
                    <a:pt x="5296" y="53800"/>
                  </a:lnTo>
                  <a:lnTo>
                    <a:pt x="17373" y="30894"/>
                  </a:lnTo>
                  <a:lnTo>
                    <a:pt x="34440" y="14084"/>
                  </a:lnTo>
                  <a:lnTo>
                    <a:pt x="53723" y="2714"/>
                  </a:lnTo>
                  <a:lnTo>
                    <a:pt x="73992" y="0"/>
                  </a:lnTo>
                  <a:lnTo>
                    <a:pt x="94699" y="3863"/>
                  </a:lnTo>
                  <a:lnTo>
                    <a:pt x="147098" y="31890"/>
                  </a:lnTo>
                  <a:lnTo>
                    <a:pt x="152935" y="39722"/>
                  </a:lnTo>
                  <a:lnTo>
                    <a:pt x="155656" y="48452"/>
                  </a:lnTo>
                  <a:lnTo>
                    <a:pt x="153897" y="80627"/>
                  </a:lnTo>
                  <a:lnTo>
                    <a:pt x="151619" y="93270"/>
                  </a:lnTo>
                  <a:lnTo>
                    <a:pt x="139727" y="113557"/>
                  </a:lnTo>
                  <a:lnTo>
                    <a:pt x="131643" y="122242"/>
                  </a:lnTo>
                  <a:lnTo>
                    <a:pt x="110183" y="131893"/>
                  </a:lnTo>
                  <a:lnTo>
                    <a:pt x="73361" y="139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28083" y="2747937"/>
              <a:ext cx="30874" cy="368499"/>
            </a:xfrm>
            <a:custGeom>
              <a:avLst/>
              <a:gdLst/>
              <a:ahLst/>
              <a:cxnLst/>
              <a:rect l="0" t="0" r="0" b="0"/>
              <a:pathLst>
                <a:path w="30874" h="368499">
                  <a:moveTo>
                    <a:pt x="0" y="0"/>
                  </a:moveTo>
                  <a:lnTo>
                    <a:pt x="7235" y="27556"/>
                  </a:lnTo>
                  <a:lnTo>
                    <a:pt x="12997" y="86899"/>
                  </a:lnTo>
                  <a:lnTo>
                    <a:pt x="18668" y="137662"/>
                  </a:lnTo>
                  <a:lnTo>
                    <a:pt x="23469" y="192867"/>
                  </a:lnTo>
                  <a:lnTo>
                    <a:pt x="29181" y="250559"/>
                  </a:lnTo>
                  <a:lnTo>
                    <a:pt x="30873" y="301577"/>
                  </a:lnTo>
                  <a:lnTo>
                    <a:pt x="28255" y="34009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43855" y="2937450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8818" y="16789"/>
                  </a:lnTo>
                  <a:lnTo>
                    <a:pt x="104767" y="20215"/>
                  </a:lnTo>
                  <a:lnTo>
                    <a:pt x="49031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54425" y="3053264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57565" y="55225"/>
                  </a:lnTo>
                  <a:lnTo>
                    <a:pt x="83250" y="69704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12311" y="2979564"/>
              <a:ext cx="221099" cy="379027"/>
            </a:xfrm>
            <a:custGeom>
              <a:avLst/>
              <a:gdLst/>
              <a:ahLst/>
              <a:cxnLst/>
              <a:rect l="0" t="0" r="0" b="0"/>
              <a:pathLst>
                <a:path w="221099" h="379027">
                  <a:moveTo>
                    <a:pt x="221098" y="0"/>
                  </a:moveTo>
                  <a:lnTo>
                    <a:pt x="200854" y="43963"/>
                  </a:lnTo>
                  <a:lnTo>
                    <a:pt x="161200" y="99858"/>
                  </a:lnTo>
                  <a:lnTo>
                    <a:pt x="131524" y="151191"/>
                  </a:lnTo>
                  <a:lnTo>
                    <a:pt x="97995" y="212023"/>
                  </a:lnTo>
                  <a:lnTo>
                    <a:pt x="64850" y="272295"/>
                  </a:lnTo>
                  <a:lnTo>
                    <a:pt x="35427" y="32960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64169" y="2978853"/>
              <a:ext cx="148267" cy="193015"/>
            </a:xfrm>
            <a:custGeom>
              <a:avLst/>
              <a:gdLst/>
              <a:ahLst/>
              <a:cxnLst/>
              <a:rect l="0" t="0" r="0" b="0"/>
              <a:pathLst>
                <a:path w="148267" h="193015">
                  <a:moveTo>
                    <a:pt x="148266" y="42825"/>
                  </a:moveTo>
                  <a:lnTo>
                    <a:pt x="118958" y="4452"/>
                  </a:lnTo>
                  <a:lnTo>
                    <a:pt x="110010" y="865"/>
                  </a:lnTo>
                  <a:lnTo>
                    <a:pt x="87590" y="0"/>
                  </a:lnTo>
                  <a:lnTo>
                    <a:pt x="54249" y="6090"/>
                  </a:lnTo>
                  <a:lnTo>
                    <a:pt x="35901" y="18310"/>
                  </a:lnTo>
                  <a:lnTo>
                    <a:pt x="5058" y="54750"/>
                  </a:lnTo>
                  <a:lnTo>
                    <a:pt x="0" y="81271"/>
                  </a:lnTo>
                  <a:lnTo>
                    <a:pt x="6285" y="140367"/>
                  </a:lnTo>
                  <a:lnTo>
                    <a:pt x="18483" y="162606"/>
                  </a:lnTo>
                  <a:lnTo>
                    <a:pt x="35602" y="179119"/>
                  </a:lnTo>
                  <a:lnTo>
                    <a:pt x="54910" y="190358"/>
                  </a:lnTo>
                  <a:lnTo>
                    <a:pt x="75189" y="193014"/>
                  </a:lnTo>
                  <a:lnTo>
                    <a:pt x="94730" y="189124"/>
                  </a:lnTo>
                  <a:lnTo>
                    <a:pt x="127209" y="169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07192" y="307432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07192" y="294797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423005" y="3038161"/>
              <a:ext cx="105286" cy="155560"/>
            </a:xfrm>
            <a:custGeom>
              <a:avLst/>
              <a:gdLst/>
              <a:ahLst/>
              <a:cxnLst/>
              <a:rect l="0" t="0" r="0" b="0"/>
              <a:pathLst>
                <a:path w="105286" h="155560">
                  <a:moveTo>
                    <a:pt x="0" y="67745"/>
                  </a:moveTo>
                  <a:lnTo>
                    <a:pt x="14573" y="110437"/>
                  </a:lnTo>
                  <a:lnTo>
                    <a:pt x="39404" y="152088"/>
                  </a:lnTo>
                  <a:lnTo>
                    <a:pt x="42647" y="155559"/>
                  </a:lnTo>
                  <a:lnTo>
                    <a:pt x="43638" y="154364"/>
                  </a:lnTo>
                  <a:lnTo>
                    <a:pt x="30795" y="96768"/>
                  </a:lnTo>
                  <a:lnTo>
                    <a:pt x="16273" y="37209"/>
                  </a:lnTo>
                  <a:lnTo>
                    <a:pt x="18151" y="15569"/>
                  </a:lnTo>
                  <a:lnTo>
                    <a:pt x="23799" y="8395"/>
                  </a:lnTo>
                  <a:lnTo>
                    <a:pt x="42553" y="423"/>
                  </a:lnTo>
                  <a:lnTo>
                    <a:pt x="63366" y="0"/>
                  </a:lnTo>
                  <a:lnTo>
                    <a:pt x="105285" y="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587698" y="3058203"/>
              <a:ext cx="119577" cy="155444"/>
            </a:xfrm>
            <a:custGeom>
              <a:avLst/>
              <a:gdLst/>
              <a:ahLst/>
              <a:cxnLst/>
              <a:rect l="0" t="0" r="0" b="0"/>
              <a:pathLst>
                <a:path w="119577" h="155444">
                  <a:moveTo>
                    <a:pt x="109048" y="5589"/>
                  </a:moveTo>
                  <a:lnTo>
                    <a:pt x="92280" y="0"/>
                  </a:lnTo>
                  <a:lnTo>
                    <a:pt x="74690" y="3495"/>
                  </a:lnTo>
                  <a:lnTo>
                    <a:pt x="34800" y="19214"/>
                  </a:lnTo>
                  <a:lnTo>
                    <a:pt x="20287" y="32702"/>
                  </a:lnTo>
                  <a:lnTo>
                    <a:pt x="1438" y="69957"/>
                  </a:lnTo>
                  <a:lnTo>
                    <a:pt x="0" y="90349"/>
                  </a:lnTo>
                  <a:lnTo>
                    <a:pt x="4431" y="111111"/>
                  </a:lnTo>
                  <a:lnTo>
                    <a:pt x="14198" y="132036"/>
                  </a:lnTo>
                  <a:lnTo>
                    <a:pt x="32577" y="146796"/>
                  </a:lnTo>
                  <a:lnTo>
                    <a:pt x="44029" y="152369"/>
                  </a:lnTo>
                  <a:lnTo>
                    <a:pt x="66113" y="155443"/>
                  </a:lnTo>
                  <a:lnTo>
                    <a:pt x="119576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764856" y="2947979"/>
              <a:ext cx="26648" cy="305327"/>
            </a:xfrm>
            <a:custGeom>
              <a:avLst/>
              <a:gdLst/>
              <a:ahLst/>
              <a:cxnLst/>
              <a:rect l="0" t="0" r="0" b="0"/>
              <a:pathLst>
                <a:path w="26648" h="305327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8" y="104891"/>
                  </a:lnTo>
                  <a:lnTo>
                    <a:pt x="14939" y="159760"/>
                  </a:lnTo>
                  <a:lnTo>
                    <a:pt x="15768" y="213583"/>
                  </a:lnTo>
                  <a:lnTo>
                    <a:pt x="19169" y="274813"/>
                  </a:lnTo>
                  <a:lnTo>
                    <a:pt x="2664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12559" y="3051682"/>
              <a:ext cx="210572" cy="198744"/>
            </a:xfrm>
            <a:custGeom>
              <a:avLst/>
              <a:gdLst/>
              <a:ahLst/>
              <a:cxnLst/>
              <a:rect l="0" t="0" r="0" b="0"/>
              <a:pathLst>
                <a:path w="210572" h="198744">
                  <a:moveTo>
                    <a:pt x="0" y="117395"/>
                  </a:moveTo>
                  <a:lnTo>
                    <a:pt x="55141" y="102741"/>
                  </a:lnTo>
                  <a:lnTo>
                    <a:pt x="102530" y="88028"/>
                  </a:lnTo>
                  <a:lnTo>
                    <a:pt x="120049" y="76657"/>
                  </a:lnTo>
                  <a:lnTo>
                    <a:pt x="125656" y="68010"/>
                  </a:lnTo>
                  <a:lnTo>
                    <a:pt x="131887" y="45923"/>
                  </a:lnTo>
                  <a:lnTo>
                    <a:pt x="131209" y="35822"/>
                  </a:lnTo>
                  <a:lnTo>
                    <a:pt x="124216" y="18360"/>
                  </a:lnTo>
                  <a:lnTo>
                    <a:pt x="110190" y="5919"/>
                  </a:lnTo>
                  <a:lnTo>
                    <a:pt x="101536" y="964"/>
                  </a:lnTo>
                  <a:lnTo>
                    <a:pt x="92258" y="0"/>
                  </a:lnTo>
                  <a:lnTo>
                    <a:pt x="72589" y="5168"/>
                  </a:lnTo>
                  <a:lnTo>
                    <a:pt x="47374" y="21232"/>
                  </a:lnTo>
                  <a:lnTo>
                    <a:pt x="35484" y="40341"/>
                  </a:lnTo>
                  <a:lnTo>
                    <a:pt x="28639" y="63262"/>
                  </a:lnTo>
                  <a:lnTo>
                    <a:pt x="31363" y="95896"/>
                  </a:lnTo>
                  <a:lnTo>
                    <a:pt x="40748" y="127793"/>
                  </a:lnTo>
                  <a:lnTo>
                    <a:pt x="64288" y="166892"/>
                  </a:lnTo>
                  <a:lnTo>
                    <a:pt x="78875" y="181508"/>
                  </a:lnTo>
                  <a:lnTo>
                    <a:pt x="97057" y="191903"/>
                  </a:lnTo>
                  <a:lnTo>
                    <a:pt x="132613" y="198743"/>
                  </a:lnTo>
                  <a:lnTo>
                    <a:pt x="185833" y="192911"/>
                  </a:lnTo>
                  <a:lnTo>
                    <a:pt x="210571" y="191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327212" y="1674031"/>
            <a:ext cx="2842696" cy="242156"/>
            <a:chOff x="4327212" y="1674031"/>
            <a:chExt cx="2842696" cy="242156"/>
          </a:xfrm>
        </p:grpSpPr>
        <p:sp>
          <p:nvSpPr>
            <p:cNvPr id="70" name="Freeform 69"/>
            <p:cNvSpPr/>
            <p:nvPr/>
          </p:nvSpPr>
          <p:spPr>
            <a:xfrm>
              <a:off x="4327212" y="1674031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14471" y="33621"/>
                  </a:lnTo>
                  <a:lnTo>
                    <a:pt x="19756" y="85323"/>
                  </a:lnTo>
                  <a:lnTo>
                    <a:pt x="20800" y="140596"/>
                  </a:lnTo>
                  <a:lnTo>
                    <a:pt x="21023" y="19812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37865" y="1684559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22176" y="1705616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59129" y="169508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2691"/>
                  </a:lnTo>
                  <a:lnTo>
                    <a:pt x="16789" y="96002"/>
                  </a:lnTo>
                  <a:lnTo>
                    <a:pt x="20214" y="14209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24895" y="1695088"/>
              <a:ext cx="23831" cy="178985"/>
            </a:xfrm>
            <a:custGeom>
              <a:avLst/>
              <a:gdLst/>
              <a:ahLst/>
              <a:cxnLst/>
              <a:rect l="0" t="0" r="0" b="0"/>
              <a:pathLst>
                <a:path w="23831" h="178985">
                  <a:moveTo>
                    <a:pt x="13302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601" y="44322"/>
                  </a:lnTo>
                  <a:lnTo>
                    <a:pt x="11661" y="100636"/>
                  </a:lnTo>
                  <a:lnTo>
                    <a:pt x="21418" y="154195"/>
                  </a:lnTo>
                  <a:lnTo>
                    <a:pt x="2383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53788" y="1684559"/>
              <a:ext cx="16120" cy="231628"/>
            </a:xfrm>
            <a:custGeom>
              <a:avLst/>
              <a:gdLst/>
              <a:ahLst/>
              <a:cxnLst/>
              <a:rect l="0" t="0" r="0" b="0"/>
              <a:pathLst>
                <a:path w="16120" h="23162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6557" y="143433"/>
                  </a:lnTo>
                  <a:lnTo>
                    <a:pt x="13883" y="196832"/>
                  </a:lnTo>
                  <a:lnTo>
                    <a:pt x="1611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161640" y="1611497"/>
            <a:ext cx="373172" cy="307564"/>
          </a:xfrm>
          <a:custGeom>
            <a:avLst/>
            <a:gdLst/>
            <a:ahLst/>
            <a:cxnLst/>
            <a:rect l="0" t="0" r="0" b="0"/>
            <a:pathLst>
              <a:path w="373172" h="307564">
                <a:moveTo>
                  <a:pt x="176101" y="20420"/>
                </a:moveTo>
                <a:lnTo>
                  <a:pt x="159333" y="14831"/>
                </a:lnTo>
                <a:lnTo>
                  <a:pt x="141742" y="15206"/>
                </a:lnTo>
                <a:lnTo>
                  <a:pt x="101854" y="24979"/>
                </a:lnTo>
                <a:lnTo>
                  <a:pt x="76243" y="40358"/>
                </a:lnTo>
                <a:lnTo>
                  <a:pt x="53836" y="59732"/>
                </a:lnTo>
                <a:lnTo>
                  <a:pt x="14891" y="118921"/>
                </a:lnTo>
                <a:lnTo>
                  <a:pt x="2903" y="149041"/>
                </a:lnTo>
                <a:lnTo>
                  <a:pt x="0" y="185912"/>
                </a:lnTo>
                <a:lnTo>
                  <a:pt x="3467" y="208615"/>
                </a:lnTo>
                <a:lnTo>
                  <a:pt x="12027" y="227285"/>
                </a:lnTo>
                <a:lnTo>
                  <a:pt x="57034" y="279906"/>
                </a:lnTo>
                <a:lnTo>
                  <a:pt x="83500" y="295526"/>
                </a:lnTo>
                <a:lnTo>
                  <a:pt x="113568" y="307563"/>
                </a:lnTo>
                <a:lnTo>
                  <a:pt x="163575" y="306470"/>
                </a:lnTo>
                <a:lnTo>
                  <a:pt x="226863" y="299334"/>
                </a:lnTo>
                <a:lnTo>
                  <a:pt x="269316" y="285607"/>
                </a:lnTo>
                <a:lnTo>
                  <a:pt x="330321" y="234302"/>
                </a:lnTo>
                <a:lnTo>
                  <a:pt x="357386" y="197979"/>
                </a:lnTo>
                <a:lnTo>
                  <a:pt x="370065" y="166227"/>
                </a:lnTo>
                <a:lnTo>
                  <a:pt x="373171" y="128872"/>
                </a:lnTo>
                <a:lnTo>
                  <a:pt x="366033" y="95058"/>
                </a:lnTo>
                <a:lnTo>
                  <a:pt x="343253" y="55310"/>
                </a:lnTo>
                <a:lnTo>
                  <a:pt x="328770" y="40606"/>
                </a:lnTo>
                <a:lnTo>
                  <a:pt x="270396" y="13940"/>
                </a:lnTo>
                <a:lnTo>
                  <a:pt x="225532" y="2589"/>
                </a:lnTo>
                <a:lnTo>
                  <a:pt x="171957" y="0"/>
                </a:lnTo>
                <a:lnTo>
                  <a:pt x="123458" y="98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544897" y="1633966"/>
            <a:ext cx="2864903" cy="261271"/>
          </a:xfrm>
          <a:custGeom>
            <a:avLst/>
            <a:gdLst/>
            <a:ahLst/>
            <a:cxnLst/>
            <a:rect l="0" t="0" r="0" b="0"/>
            <a:pathLst>
              <a:path w="2864903" h="261271">
                <a:moveTo>
                  <a:pt x="3414" y="166407"/>
                </a:moveTo>
                <a:lnTo>
                  <a:pt x="40892" y="158073"/>
                </a:lnTo>
                <a:lnTo>
                  <a:pt x="92315" y="156312"/>
                </a:lnTo>
                <a:lnTo>
                  <a:pt x="147533" y="155964"/>
                </a:lnTo>
                <a:lnTo>
                  <a:pt x="180126" y="155904"/>
                </a:lnTo>
                <a:lnTo>
                  <a:pt x="117040" y="155880"/>
                </a:lnTo>
                <a:lnTo>
                  <a:pt x="57155" y="149813"/>
                </a:lnTo>
                <a:lnTo>
                  <a:pt x="14159" y="151214"/>
                </a:lnTo>
                <a:lnTo>
                  <a:pt x="0" y="149126"/>
                </a:lnTo>
                <a:lnTo>
                  <a:pt x="1138" y="150207"/>
                </a:lnTo>
                <a:lnTo>
                  <a:pt x="28181" y="160347"/>
                </a:lnTo>
                <a:lnTo>
                  <a:pt x="47176" y="160594"/>
                </a:lnTo>
                <a:lnTo>
                  <a:pt x="105623" y="155329"/>
                </a:lnTo>
                <a:lnTo>
                  <a:pt x="166525" y="146895"/>
                </a:lnTo>
                <a:lnTo>
                  <a:pt x="221333" y="145655"/>
                </a:lnTo>
                <a:lnTo>
                  <a:pt x="277220" y="145410"/>
                </a:lnTo>
                <a:lnTo>
                  <a:pt x="333319" y="145362"/>
                </a:lnTo>
                <a:lnTo>
                  <a:pt x="389461" y="145352"/>
                </a:lnTo>
                <a:lnTo>
                  <a:pt x="445611" y="145350"/>
                </a:lnTo>
                <a:lnTo>
                  <a:pt x="501762" y="145350"/>
                </a:lnTo>
                <a:lnTo>
                  <a:pt x="557914" y="145350"/>
                </a:lnTo>
                <a:lnTo>
                  <a:pt x="610947" y="148469"/>
                </a:lnTo>
                <a:lnTo>
                  <a:pt x="661153" y="154415"/>
                </a:lnTo>
                <a:lnTo>
                  <a:pt x="716131" y="155589"/>
                </a:lnTo>
                <a:lnTo>
                  <a:pt x="772051" y="155821"/>
                </a:lnTo>
                <a:lnTo>
                  <a:pt x="828157" y="155867"/>
                </a:lnTo>
                <a:lnTo>
                  <a:pt x="884300" y="163112"/>
                </a:lnTo>
                <a:lnTo>
                  <a:pt x="937331" y="162636"/>
                </a:lnTo>
                <a:lnTo>
                  <a:pt x="960121" y="160052"/>
                </a:lnTo>
                <a:lnTo>
                  <a:pt x="1019556" y="165339"/>
                </a:lnTo>
                <a:lnTo>
                  <a:pt x="1079765" y="157933"/>
                </a:lnTo>
                <a:lnTo>
                  <a:pt x="1133955" y="156284"/>
                </a:lnTo>
                <a:lnTo>
                  <a:pt x="1189720" y="155958"/>
                </a:lnTo>
                <a:lnTo>
                  <a:pt x="1245796" y="155894"/>
                </a:lnTo>
                <a:lnTo>
                  <a:pt x="1301932" y="155881"/>
                </a:lnTo>
                <a:lnTo>
                  <a:pt x="1358081" y="148643"/>
                </a:lnTo>
                <a:lnTo>
                  <a:pt x="1414232" y="146000"/>
                </a:lnTo>
                <a:lnTo>
                  <a:pt x="1470385" y="145478"/>
                </a:lnTo>
                <a:lnTo>
                  <a:pt x="1526536" y="138139"/>
                </a:lnTo>
                <a:lnTo>
                  <a:pt x="1579569" y="132357"/>
                </a:lnTo>
                <a:lnTo>
                  <a:pt x="1635364" y="125886"/>
                </a:lnTo>
                <a:lnTo>
                  <a:pt x="1685513" y="124765"/>
                </a:lnTo>
                <a:lnTo>
                  <a:pt x="1746455" y="124386"/>
                </a:lnTo>
                <a:lnTo>
                  <a:pt x="1803554" y="124311"/>
                </a:lnTo>
                <a:lnTo>
                  <a:pt x="1859893" y="124296"/>
                </a:lnTo>
                <a:lnTo>
                  <a:pt x="1916081" y="131529"/>
                </a:lnTo>
                <a:lnTo>
                  <a:pt x="1972240" y="134171"/>
                </a:lnTo>
                <a:lnTo>
                  <a:pt x="2028394" y="134693"/>
                </a:lnTo>
                <a:lnTo>
                  <a:pt x="2084547" y="134796"/>
                </a:lnTo>
                <a:lnTo>
                  <a:pt x="2140699" y="134816"/>
                </a:lnTo>
                <a:lnTo>
                  <a:pt x="2196851" y="134820"/>
                </a:lnTo>
                <a:lnTo>
                  <a:pt x="2254173" y="134821"/>
                </a:lnTo>
                <a:lnTo>
                  <a:pt x="2317488" y="137941"/>
                </a:lnTo>
                <a:lnTo>
                  <a:pt x="2375401" y="143886"/>
                </a:lnTo>
                <a:lnTo>
                  <a:pt x="2431901" y="146230"/>
                </a:lnTo>
                <a:lnTo>
                  <a:pt x="2485002" y="150506"/>
                </a:lnTo>
                <a:lnTo>
                  <a:pt x="2535222" y="146368"/>
                </a:lnTo>
                <a:lnTo>
                  <a:pt x="2590203" y="152786"/>
                </a:lnTo>
                <a:lnTo>
                  <a:pt x="2646123" y="155268"/>
                </a:lnTo>
                <a:lnTo>
                  <a:pt x="2707819" y="155758"/>
                </a:lnTo>
                <a:lnTo>
                  <a:pt x="2753400" y="155842"/>
                </a:lnTo>
                <a:lnTo>
                  <a:pt x="2762076" y="152345"/>
                </a:lnTo>
                <a:lnTo>
                  <a:pt x="2766690" y="146504"/>
                </a:lnTo>
                <a:lnTo>
                  <a:pt x="2768596" y="139100"/>
                </a:lnTo>
                <a:lnTo>
                  <a:pt x="2767527" y="131824"/>
                </a:lnTo>
                <a:lnTo>
                  <a:pt x="2760101" y="117502"/>
                </a:lnTo>
                <a:lnTo>
                  <a:pt x="2711074" y="72833"/>
                </a:lnTo>
                <a:lnTo>
                  <a:pt x="2714342" y="76465"/>
                </a:lnTo>
                <a:lnTo>
                  <a:pt x="2772094" y="124617"/>
                </a:lnTo>
                <a:lnTo>
                  <a:pt x="2787477" y="137305"/>
                </a:lnTo>
                <a:lnTo>
                  <a:pt x="2806012" y="146844"/>
                </a:lnTo>
                <a:lnTo>
                  <a:pt x="2810019" y="147515"/>
                </a:lnTo>
                <a:lnTo>
                  <a:pt x="2810350" y="145624"/>
                </a:lnTo>
                <a:lnTo>
                  <a:pt x="2794071" y="125776"/>
                </a:lnTo>
                <a:lnTo>
                  <a:pt x="2736949" y="68998"/>
                </a:lnTo>
                <a:lnTo>
                  <a:pt x="2718044" y="54484"/>
                </a:lnTo>
                <a:lnTo>
                  <a:pt x="2713939" y="53187"/>
                </a:lnTo>
                <a:lnTo>
                  <a:pt x="2713542" y="55832"/>
                </a:lnTo>
                <a:lnTo>
                  <a:pt x="2719339" y="66960"/>
                </a:lnTo>
                <a:lnTo>
                  <a:pt x="2756610" y="106950"/>
                </a:lnTo>
                <a:lnTo>
                  <a:pt x="2794504" y="131742"/>
                </a:lnTo>
                <a:lnTo>
                  <a:pt x="2804686" y="136278"/>
                </a:lnTo>
                <a:lnTo>
                  <a:pt x="2809135" y="136962"/>
                </a:lnTo>
                <a:lnTo>
                  <a:pt x="2809761" y="135079"/>
                </a:lnTo>
                <a:lnTo>
                  <a:pt x="2799464" y="121249"/>
                </a:lnTo>
                <a:lnTo>
                  <a:pt x="2738112" y="68022"/>
                </a:lnTo>
                <a:lnTo>
                  <a:pt x="2701118" y="31865"/>
                </a:lnTo>
                <a:lnTo>
                  <a:pt x="2752725" y="88761"/>
                </a:lnTo>
                <a:lnTo>
                  <a:pt x="2810477" y="141609"/>
                </a:lnTo>
                <a:lnTo>
                  <a:pt x="2814165" y="149875"/>
                </a:lnTo>
                <a:lnTo>
                  <a:pt x="2815143" y="168418"/>
                </a:lnTo>
                <a:lnTo>
                  <a:pt x="2811427" y="177106"/>
                </a:lnTo>
                <a:lnTo>
                  <a:pt x="2797939" y="192999"/>
                </a:lnTo>
                <a:lnTo>
                  <a:pt x="2740291" y="227401"/>
                </a:lnTo>
                <a:lnTo>
                  <a:pt x="2680177" y="261047"/>
                </a:lnTo>
                <a:lnTo>
                  <a:pt x="2680506" y="259916"/>
                </a:lnTo>
                <a:lnTo>
                  <a:pt x="2688279" y="252420"/>
                </a:lnTo>
                <a:lnTo>
                  <a:pt x="2721865" y="231663"/>
                </a:lnTo>
                <a:lnTo>
                  <a:pt x="2748854" y="216547"/>
                </a:lnTo>
                <a:lnTo>
                  <a:pt x="2774788" y="200370"/>
                </a:lnTo>
                <a:lnTo>
                  <a:pt x="2801580" y="185049"/>
                </a:lnTo>
                <a:lnTo>
                  <a:pt x="2812280" y="177032"/>
                </a:lnTo>
                <a:lnTo>
                  <a:pt x="2811858" y="178169"/>
                </a:lnTo>
                <a:lnTo>
                  <a:pt x="2796965" y="190949"/>
                </a:lnTo>
                <a:lnTo>
                  <a:pt x="2738948" y="231211"/>
                </a:lnTo>
                <a:lnTo>
                  <a:pt x="2691053" y="253507"/>
                </a:lnTo>
                <a:lnTo>
                  <a:pt x="2680099" y="261270"/>
                </a:lnTo>
                <a:lnTo>
                  <a:pt x="2680452" y="260064"/>
                </a:lnTo>
                <a:lnTo>
                  <a:pt x="2705144" y="235066"/>
                </a:lnTo>
                <a:lnTo>
                  <a:pt x="2762445" y="195518"/>
                </a:lnTo>
                <a:lnTo>
                  <a:pt x="2817865" y="163079"/>
                </a:lnTo>
                <a:lnTo>
                  <a:pt x="2864902" y="134929"/>
                </a:lnTo>
                <a:lnTo>
                  <a:pt x="2864487" y="136063"/>
                </a:lnTo>
                <a:lnTo>
                  <a:pt x="2841420" y="160283"/>
                </a:lnTo>
                <a:lnTo>
                  <a:pt x="2782525" y="195717"/>
                </a:lnTo>
                <a:lnTo>
                  <a:pt x="2719730" y="236705"/>
                </a:lnTo>
                <a:lnTo>
                  <a:pt x="2715062" y="237839"/>
                </a:lnTo>
                <a:lnTo>
                  <a:pt x="2714290" y="235085"/>
                </a:lnTo>
                <a:lnTo>
                  <a:pt x="2716116" y="229740"/>
                </a:lnTo>
                <a:lnTo>
                  <a:pt x="2730622" y="217561"/>
                </a:lnTo>
                <a:lnTo>
                  <a:pt x="2793494" y="188257"/>
                </a:lnTo>
                <a:lnTo>
                  <a:pt x="2835585" y="167993"/>
                </a:lnTo>
                <a:lnTo>
                  <a:pt x="2841432" y="160445"/>
                </a:lnTo>
                <a:lnTo>
                  <a:pt x="2844161" y="151904"/>
                </a:lnTo>
                <a:lnTo>
                  <a:pt x="2844810" y="142700"/>
                </a:lnTo>
                <a:lnTo>
                  <a:pt x="2841733" y="134225"/>
                </a:lnTo>
                <a:lnTo>
                  <a:pt x="2828956" y="118568"/>
                </a:lnTo>
                <a:lnTo>
                  <a:pt x="2792157" y="90623"/>
                </a:lnTo>
                <a:lnTo>
                  <a:pt x="2731350" y="56659"/>
                </a:lnTo>
                <a:lnTo>
                  <a:pt x="2714776" y="43151"/>
                </a:lnTo>
                <a:lnTo>
                  <a:pt x="2711760" y="42122"/>
                </a:lnTo>
                <a:lnTo>
                  <a:pt x="2712089" y="44946"/>
                </a:lnTo>
                <a:lnTo>
                  <a:pt x="2719863" y="57442"/>
                </a:lnTo>
                <a:lnTo>
                  <a:pt x="2780439" y="113241"/>
                </a:lnTo>
                <a:lnTo>
                  <a:pt x="2788291" y="120434"/>
                </a:lnTo>
                <a:lnTo>
                  <a:pt x="2792355" y="121720"/>
                </a:lnTo>
                <a:lnTo>
                  <a:pt x="2793895" y="119068"/>
                </a:lnTo>
                <a:lnTo>
                  <a:pt x="2793752" y="113791"/>
                </a:lnTo>
                <a:lnTo>
                  <a:pt x="2787353" y="101688"/>
                </a:lnTo>
                <a:lnTo>
                  <a:pt x="2767478" y="81720"/>
                </a:lnTo>
                <a:lnTo>
                  <a:pt x="2707485" y="38608"/>
                </a:lnTo>
                <a:lnTo>
                  <a:pt x="2660567" y="1024"/>
                </a:lnTo>
                <a:lnTo>
                  <a:pt x="2656903" y="0"/>
                </a:lnTo>
                <a:lnTo>
                  <a:pt x="2655631" y="2826"/>
                </a:lnTo>
                <a:lnTo>
                  <a:pt x="2655952" y="8220"/>
                </a:lnTo>
                <a:lnTo>
                  <a:pt x="2665668" y="20452"/>
                </a:lnTo>
                <a:lnTo>
                  <a:pt x="2721761" y="68225"/>
                </a:lnTo>
                <a:lnTo>
                  <a:pt x="2776794" y="117279"/>
                </a:lnTo>
                <a:lnTo>
                  <a:pt x="2795414" y="131314"/>
                </a:lnTo>
                <a:lnTo>
                  <a:pt x="2797104" y="137162"/>
                </a:lnTo>
                <a:lnTo>
                  <a:pt x="2793551" y="142231"/>
                </a:lnTo>
                <a:lnTo>
                  <a:pt x="2786504" y="146780"/>
                </a:lnTo>
                <a:lnTo>
                  <a:pt x="2769314" y="148715"/>
                </a:lnTo>
                <a:lnTo>
                  <a:pt x="2710953" y="145793"/>
                </a:lnTo>
                <a:lnTo>
                  <a:pt x="2653121" y="145437"/>
                </a:lnTo>
                <a:lnTo>
                  <a:pt x="2591308" y="145367"/>
                </a:lnTo>
                <a:lnTo>
                  <a:pt x="2534038" y="145353"/>
                </a:lnTo>
                <a:lnTo>
                  <a:pt x="2505809" y="145351"/>
                </a:lnTo>
                <a:lnTo>
                  <a:pt x="2501089" y="146521"/>
                </a:lnTo>
                <a:lnTo>
                  <a:pt x="2502621" y="148470"/>
                </a:lnTo>
                <a:lnTo>
                  <a:pt x="2516802" y="152585"/>
                </a:lnTo>
                <a:lnTo>
                  <a:pt x="2577340" y="155444"/>
                </a:lnTo>
                <a:lnTo>
                  <a:pt x="2639553" y="155792"/>
                </a:lnTo>
                <a:lnTo>
                  <a:pt x="2698116" y="155861"/>
                </a:lnTo>
                <a:lnTo>
                  <a:pt x="2718333" y="154701"/>
                </a:lnTo>
                <a:lnTo>
                  <a:pt x="2718810" y="152754"/>
                </a:lnTo>
                <a:lnTo>
                  <a:pt x="2715619" y="150286"/>
                </a:lnTo>
                <a:lnTo>
                  <a:pt x="2664266" y="146000"/>
                </a:lnTo>
                <a:lnTo>
                  <a:pt x="2610407" y="145478"/>
                </a:lnTo>
                <a:lnTo>
                  <a:pt x="2549040" y="153700"/>
                </a:lnTo>
                <a:lnTo>
                  <a:pt x="2494710" y="155448"/>
                </a:lnTo>
                <a:lnTo>
                  <a:pt x="2438917" y="155793"/>
                </a:lnTo>
                <a:lnTo>
                  <a:pt x="2382837" y="155861"/>
                </a:lnTo>
                <a:lnTo>
                  <a:pt x="2326699" y="155875"/>
                </a:lnTo>
                <a:lnTo>
                  <a:pt x="2264845" y="147544"/>
                </a:lnTo>
                <a:lnTo>
                  <a:pt x="2210455" y="145783"/>
                </a:lnTo>
                <a:lnTo>
                  <a:pt x="2154651" y="145435"/>
                </a:lnTo>
                <a:lnTo>
                  <a:pt x="2101687" y="148486"/>
                </a:lnTo>
                <a:lnTo>
                  <a:pt x="2045905" y="154418"/>
                </a:lnTo>
                <a:lnTo>
                  <a:pt x="1986967" y="155590"/>
                </a:lnTo>
                <a:lnTo>
                  <a:pt x="1953728" y="155793"/>
                </a:lnTo>
                <a:lnTo>
                  <a:pt x="2009689" y="157040"/>
                </a:lnTo>
                <a:lnTo>
                  <a:pt x="2061788" y="164210"/>
                </a:lnTo>
                <a:lnTo>
                  <a:pt x="2122122" y="165973"/>
                </a:lnTo>
                <a:lnTo>
                  <a:pt x="2170549" y="166278"/>
                </a:lnTo>
                <a:lnTo>
                  <a:pt x="2230909" y="166381"/>
                </a:lnTo>
                <a:lnTo>
                  <a:pt x="2265564" y="165229"/>
                </a:lnTo>
                <a:lnTo>
                  <a:pt x="2266057" y="163282"/>
                </a:lnTo>
                <a:lnTo>
                  <a:pt x="2262875" y="160814"/>
                </a:lnTo>
                <a:lnTo>
                  <a:pt x="2236041" y="151751"/>
                </a:lnTo>
                <a:lnTo>
                  <a:pt x="2214658" y="151314"/>
                </a:lnTo>
                <a:lnTo>
                  <a:pt x="2152215" y="155277"/>
                </a:lnTo>
                <a:lnTo>
                  <a:pt x="2103816" y="155700"/>
                </a:lnTo>
                <a:lnTo>
                  <a:pt x="2052432" y="155825"/>
                </a:lnTo>
                <a:lnTo>
                  <a:pt x="2000162" y="155862"/>
                </a:lnTo>
                <a:lnTo>
                  <a:pt x="1948800" y="155873"/>
                </a:lnTo>
                <a:lnTo>
                  <a:pt x="1885810" y="155877"/>
                </a:lnTo>
                <a:lnTo>
                  <a:pt x="1822979" y="155878"/>
                </a:lnTo>
                <a:lnTo>
                  <a:pt x="1765507" y="155878"/>
                </a:lnTo>
                <a:lnTo>
                  <a:pt x="1709094" y="155878"/>
                </a:lnTo>
                <a:lnTo>
                  <a:pt x="1652890" y="155878"/>
                </a:lnTo>
                <a:lnTo>
                  <a:pt x="1597898" y="154708"/>
                </a:lnTo>
                <a:lnTo>
                  <a:pt x="1535602" y="146813"/>
                </a:lnTo>
                <a:lnTo>
                  <a:pt x="1481794" y="146809"/>
                </a:lnTo>
                <a:lnTo>
                  <a:pt x="1447119" y="151501"/>
                </a:lnTo>
                <a:lnTo>
                  <a:pt x="1387757" y="146391"/>
                </a:lnTo>
                <a:lnTo>
                  <a:pt x="1330678" y="150701"/>
                </a:lnTo>
                <a:lnTo>
                  <a:pt x="1269045" y="146054"/>
                </a:lnTo>
                <a:lnTo>
                  <a:pt x="1213934" y="145489"/>
                </a:lnTo>
                <a:lnTo>
                  <a:pt x="1157988" y="145377"/>
                </a:lnTo>
                <a:lnTo>
                  <a:pt x="1101877" y="145355"/>
                </a:lnTo>
                <a:lnTo>
                  <a:pt x="1048853" y="142231"/>
                </a:lnTo>
                <a:lnTo>
                  <a:pt x="998648" y="136285"/>
                </a:lnTo>
                <a:lnTo>
                  <a:pt x="943670" y="135110"/>
                </a:lnTo>
                <a:lnTo>
                  <a:pt x="887750" y="134878"/>
                </a:lnTo>
                <a:lnTo>
                  <a:pt x="831644" y="134832"/>
                </a:lnTo>
                <a:lnTo>
                  <a:pt x="776671" y="133654"/>
                </a:lnTo>
                <a:lnTo>
                  <a:pt x="714378" y="125756"/>
                </a:lnTo>
                <a:lnTo>
                  <a:pt x="659401" y="124582"/>
                </a:lnTo>
                <a:lnTo>
                  <a:pt x="603481" y="124350"/>
                </a:lnTo>
                <a:lnTo>
                  <a:pt x="547375" y="124304"/>
                </a:lnTo>
                <a:lnTo>
                  <a:pt x="485528" y="132627"/>
                </a:lnTo>
                <a:lnTo>
                  <a:pt x="431138" y="134388"/>
                </a:lnTo>
                <a:lnTo>
                  <a:pt x="376504" y="135905"/>
                </a:lnTo>
                <a:lnTo>
                  <a:pt x="314284" y="143875"/>
                </a:lnTo>
                <a:lnTo>
                  <a:pt x="260486" y="143889"/>
                </a:lnTo>
                <a:lnTo>
                  <a:pt x="198444" y="136246"/>
                </a:lnTo>
                <a:lnTo>
                  <a:pt x="143497" y="135103"/>
                </a:lnTo>
                <a:lnTo>
                  <a:pt x="87583" y="134877"/>
                </a:lnTo>
                <a:lnTo>
                  <a:pt x="63049" y="136016"/>
                </a:lnTo>
                <a:lnTo>
                  <a:pt x="34999" y="1453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631917" y="94756"/>
            <a:ext cx="3467199" cy="557599"/>
            <a:chOff x="1631917" y="94756"/>
            <a:chExt cx="3467199" cy="557599"/>
          </a:xfrm>
        </p:grpSpPr>
        <p:sp>
          <p:nvSpPr>
            <p:cNvPr id="2" name="Freeform 1"/>
            <p:cNvSpPr/>
            <p:nvPr/>
          </p:nvSpPr>
          <p:spPr>
            <a:xfrm>
              <a:off x="1631917" y="38955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6267" y="203387"/>
              <a:ext cx="228905" cy="438852"/>
            </a:xfrm>
            <a:custGeom>
              <a:avLst/>
              <a:gdLst/>
              <a:ahLst/>
              <a:cxnLst/>
              <a:rect l="0" t="0" r="0" b="0"/>
              <a:pathLst>
                <a:path w="228905" h="438852">
                  <a:moveTo>
                    <a:pt x="228904" y="101939"/>
                  </a:moveTo>
                  <a:lnTo>
                    <a:pt x="209775" y="48064"/>
                  </a:lnTo>
                  <a:lnTo>
                    <a:pt x="198565" y="27692"/>
                  </a:lnTo>
                  <a:lnTo>
                    <a:pt x="182665" y="13178"/>
                  </a:lnTo>
                  <a:lnTo>
                    <a:pt x="162729" y="3998"/>
                  </a:lnTo>
                  <a:lnTo>
                    <a:pt x="125199" y="0"/>
                  </a:lnTo>
                  <a:lnTo>
                    <a:pt x="85612" y="6874"/>
                  </a:lnTo>
                  <a:lnTo>
                    <a:pt x="52306" y="23209"/>
                  </a:lnTo>
                  <a:lnTo>
                    <a:pt x="34992" y="36142"/>
                  </a:lnTo>
                  <a:lnTo>
                    <a:pt x="17680" y="62166"/>
                  </a:lnTo>
                  <a:lnTo>
                    <a:pt x="2520" y="103571"/>
                  </a:lnTo>
                  <a:lnTo>
                    <a:pt x="0" y="140897"/>
                  </a:lnTo>
                  <a:lnTo>
                    <a:pt x="3556" y="163707"/>
                  </a:lnTo>
                  <a:lnTo>
                    <a:pt x="12156" y="182424"/>
                  </a:lnTo>
                  <a:lnTo>
                    <a:pt x="36741" y="213504"/>
                  </a:lnTo>
                  <a:lnTo>
                    <a:pt x="62782" y="229492"/>
                  </a:lnTo>
                  <a:lnTo>
                    <a:pt x="98314" y="236049"/>
                  </a:lnTo>
                  <a:lnTo>
                    <a:pt x="121731" y="231343"/>
                  </a:lnTo>
                  <a:lnTo>
                    <a:pt x="174843" y="202731"/>
                  </a:lnTo>
                  <a:lnTo>
                    <a:pt x="206873" y="172325"/>
                  </a:lnTo>
                  <a:lnTo>
                    <a:pt x="214217" y="162901"/>
                  </a:lnTo>
                  <a:lnTo>
                    <a:pt x="217942" y="161297"/>
                  </a:lnTo>
                  <a:lnTo>
                    <a:pt x="219257" y="164908"/>
                  </a:lnTo>
                  <a:lnTo>
                    <a:pt x="218491" y="225395"/>
                  </a:lnTo>
                  <a:lnTo>
                    <a:pt x="215278" y="286029"/>
                  </a:lnTo>
                  <a:lnTo>
                    <a:pt x="209315" y="338084"/>
                  </a:lnTo>
                  <a:lnTo>
                    <a:pt x="206967" y="392257"/>
                  </a:lnTo>
                  <a:lnTo>
                    <a:pt x="199527" y="423485"/>
                  </a:lnTo>
                  <a:lnTo>
                    <a:pt x="186790" y="438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32082" y="263212"/>
              <a:ext cx="280460" cy="315856"/>
            </a:xfrm>
            <a:custGeom>
              <a:avLst/>
              <a:gdLst/>
              <a:ahLst/>
              <a:cxnLst/>
              <a:rect l="0" t="0" r="0" b="0"/>
              <a:pathLst>
                <a:path w="280460" h="315856">
                  <a:moveTo>
                    <a:pt x="0" y="0"/>
                  </a:moveTo>
                  <a:lnTo>
                    <a:pt x="55088" y="49498"/>
                  </a:lnTo>
                  <a:lnTo>
                    <a:pt x="116029" y="82214"/>
                  </a:lnTo>
                  <a:lnTo>
                    <a:pt x="171604" y="107677"/>
                  </a:lnTo>
                  <a:lnTo>
                    <a:pt x="230656" y="132289"/>
                  </a:lnTo>
                  <a:lnTo>
                    <a:pt x="261755" y="144742"/>
                  </a:lnTo>
                  <a:lnTo>
                    <a:pt x="278553" y="156357"/>
                  </a:lnTo>
                  <a:lnTo>
                    <a:pt x="280459" y="161560"/>
                  </a:lnTo>
                  <a:lnTo>
                    <a:pt x="278220" y="166198"/>
                  </a:lnTo>
                  <a:lnTo>
                    <a:pt x="238505" y="197648"/>
                  </a:lnTo>
                  <a:lnTo>
                    <a:pt x="212608" y="212980"/>
                  </a:lnTo>
                  <a:lnTo>
                    <a:pt x="186998" y="229222"/>
                  </a:lnTo>
                  <a:lnTo>
                    <a:pt x="126122" y="260806"/>
                  </a:lnTo>
                  <a:lnTo>
                    <a:pt x="63152" y="28717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077" y="4000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2037" y="94756"/>
              <a:ext cx="16596" cy="210571"/>
            </a:xfrm>
            <a:custGeom>
              <a:avLst/>
              <a:gdLst/>
              <a:ahLst/>
              <a:cxnLst/>
              <a:rect l="0" t="0" r="0" b="0"/>
              <a:pathLst>
                <a:path w="16596" h="210571">
                  <a:moveTo>
                    <a:pt x="6066" y="0"/>
                  </a:moveTo>
                  <a:lnTo>
                    <a:pt x="0" y="32452"/>
                  </a:lnTo>
                  <a:lnTo>
                    <a:pt x="10626" y="89931"/>
                  </a:lnTo>
                  <a:lnTo>
                    <a:pt x="15416" y="151558"/>
                  </a:lnTo>
                  <a:lnTo>
                    <a:pt x="1659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63875" y="357968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62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16518" y="438934"/>
              <a:ext cx="189601" cy="213421"/>
            </a:xfrm>
            <a:custGeom>
              <a:avLst/>
              <a:gdLst/>
              <a:ahLst/>
              <a:cxnLst/>
              <a:rect l="0" t="0" r="0" b="0"/>
              <a:pathLst>
                <a:path w="189601" h="213421">
                  <a:moveTo>
                    <a:pt x="0" y="34848"/>
                  </a:moveTo>
                  <a:lnTo>
                    <a:pt x="11178" y="18080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7234" y="0"/>
                  </a:lnTo>
                  <a:lnTo>
                    <a:pt x="81589" y="4152"/>
                  </a:lnTo>
                  <a:lnTo>
                    <a:pt x="104112" y="13796"/>
                  </a:lnTo>
                  <a:lnTo>
                    <a:pt x="119581" y="29001"/>
                  </a:lnTo>
                  <a:lnTo>
                    <a:pt x="125344" y="37969"/>
                  </a:lnTo>
                  <a:lnTo>
                    <a:pt x="126847" y="46287"/>
                  </a:lnTo>
                  <a:lnTo>
                    <a:pt x="125508" y="54173"/>
                  </a:lnTo>
                  <a:lnTo>
                    <a:pt x="117783" y="69173"/>
                  </a:lnTo>
                  <a:lnTo>
                    <a:pt x="106550" y="83639"/>
                  </a:lnTo>
                  <a:lnTo>
                    <a:pt x="81483" y="99347"/>
                  </a:lnTo>
                  <a:lnTo>
                    <a:pt x="80058" y="102414"/>
                  </a:lnTo>
                  <a:lnTo>
                    <a:pt x="83788" y="104458"/>
                  </a:lnTo>
                  <a:lnTo>
                    <a:pt x="146089" y="114428"/>
                  </a:lnTo>
                  <a:lnTo>
                    <a:pt x="166704" y="126369"/>
                  </a:lnTo>
                  <a:lnTo>
                    <a:pt x="183665" y="143374"/>
                  </a:lnTo>
                  <a:lnTo>
                    <a:pt x="187954" y="152822"/>
                  </a:lnTo>
                  <a:lnTo>
                    <a:pt x="189600" y="172679"/>
                  </a:lnTo>
                  <a:lnTo>
                    <a:pt x="183312" y="190083"/>
                  </a:lnTo>
                  <a:lnTo>
                    <a:pt x="178360" y="197999"/>
                  </a:lnTo>
                  <a:lnTo>
                    <a:pt x="169210" y="203277"/>
                  </a:lnTo>
                  <a:lnTo>
                    <a:pt x="115615" y="211747"/>
                  </a:lnTo>
                  <a:lnTo>
                    <a:pt x="59622" y="213420"/>
                  </a:lnTo>
                  <a:lnTo>
                    <a:pt x="10528" y="203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7739" y="421000"/>
              <a:ext cx="229433" cy="158068"/>
            </a:xfrm>
            <a:custGeom>
              <a:avLst/>
              <a:gdLst/>
              <a:ahLst/>
              <a:cxnLst/>
              <a:rect l="0" t="0" r="0" b="0"/>
              <a:pathLst>
                <a:path w="229433" h="158068">
                  <a:moveTo>
                    <a:pt x="8333" y="147538"/>
                  </a:moveTo>
                  <a:lnTo>
                    <a:pt x="0" y="110060"/>
                  </a:lnTo>
                  <a:lnTo>
                    <a:pt x="1574" y="75213"/>
                  </a:lnTo>
                  <a:lnTo>
                    <a:pt x="7669" y="53392"/>
                  </a:lnTo>
                  <a:lnTo>
                    <a:pt x="30646" y="13908"/>
                  </a:lnTo>
                  <a:lnTo>
                    <a:pt x="37246" y="5809"/>
                  </a:lnTo>
                  <a:lnTo>
                    <a:pt x="45156" y="1580"/>
                  </a:lnTo>
                  <a:lnTo>
                    <a:pt x="63303" y="0"/>
                  </a:lnTo>
                  <a:lnTo>
                    <a:pt x="79948" y="6316"/>
                  </a:lnTo>
                  <a:lnTo>
                    <a:pt x="109697" y="29436"/>
                  </a:lnTo>
                  <a:lnTo>
                    <a:pt x="136934" y="64938"/>
                  </a:lnTo>
                  <a:lnTo>
                    <a:pt x="164204" y="110578"/>
                  </a:lnTo>
                  <a:lnTo>
                    <a:pt x="192284" y="138981"/>
                  </a:lnTo>
                  <a:lnTo>
                    <a:pt x="229432" y="158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0829" y="421139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70538" y="53875"/>
                  </a:lnTo>
                  <a:lnTo>
                    <a:pt x="38726" y="108686"/>
                  </a:lnTo>
                  <a:lnTo>
                    <a:pt x="5527" y="16982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16725" y="336911"/>
              <a:ext cx="9066" cy="136872"/>
            </a:xfrm>
            <a:custGeom>
              <a:avLst/>
              <a:gdLst/>
              <a:ahLst/>
              <a:cxnLst/>
              <a:rect l="0" t="0" r="0" b="0"/>
              <a:pathLst>
                <a:path w="9066" h="136872">
                  <a:moveTo>
                    <a:pt x="0" y="0"/>
                  </a:moveTo>
                  <a:lnTo>
                    <a:pt x="3120" y="42692"/>
                  </a:lnTo>
                  <a:lnTo>
                    <a:pt x="9065" y="8993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53554" y="40008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6293" y="3120"/>
                  </a:lnTo>
                  <a:lnTo>
                    <a:pt x="83464" y="9065"/>
                  </a:lnTo>
                  <a:lnTo>
                    <a:pt x="22553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14933" y="168455"/>
              <a:ext cx="284183" cy="367145"/>
            </a:xfrm>
            <a:custGeom>
              <a:avLst/>
              <a:gdLst/>
              <a:ahLst/>
              <a:cxnLst/>
              <a:rect l="0" t="0" r="0" b="0"/>
              <a:pathLst>
                <a:path w="284183" h="367145">
                  <a:moveTo>
                    <a:pt x="175574" y="0"/>
                  </a:moveTo>
                  <a:lnTo>
                    <a:pt x="119179" y="57566"/>
                  </a:lnTo>
                  <a:lnTo>
                    <a:pt x="70051" y="110180"/>
                  </a:lnTo>
                  <a:lnTo>
                    <a:pt x="32116" y="167483"/>
                  </a:lnTo>
                  <a:lnTo>
                    <a:pt x="8100" y="220971"/>
                  </a:lnTo>
                  <a:lnTo>
                    <a:pt x="0" y="255766"/>
                  </a:lnTo>
                  <a:lnTo>
                    <a:pt x="720" y="295711"/>
                  </a:lnTo>
                  <a:lnTo>
                    <a:pt x="6614" y="320941"/>
                  </a:lnTo>
                  <a:lnTo>
                    <a:pt x="17033" y="339952"/>
                  </a:lnTo>
                  <a:lnTo>
                    <a:pt x="32582" y="353081"/>
                  </a:lnTo>
                  <a:lnTo>
                    <a:pt x="52361" y="361646"/>
                  </a:lnTo>
                  <a:lnTo>
                    <a:pt x="103186" y="367144"/>
                  </a:lnTo>
                  <a:lnTo>
                    <a:pt x="141258" y="364977"/>
                  </a:lnTo>
                  <a:lnTo>
                    <a:pt x="202338" y="349317"/>
                  </a:lnTo>
                  <a:lnTo>
                    <a:pt x="237100" y="325368"/>
                  </a:lnTo>
                  <a:lnTo>
                    <a:pt x="272454" y="289985"/>
                  </a:lnTo>
                  <a:lnTo>
                    <a:pt x="282193" y="271602"/>
                  </a:lnTo>
                  <a:lnTo>
                    <a:pt x="284182" y="251734"/>
                  </a:lnTo>
                  <a:lnTo>
                    <a:pt x="279996" y="232375"/>
                  </a:lnTo>
                  <a:lnTo>
                    <a:pt x="270337" y="215972"/>
                  </a:lnTo>
                  <a:lnTo>
                    <a:pt x="262146" y="210662"/>
                  </a:lnTo>
                  <a:lnTo>
                    <a:pt x="240567" y="204762"/>
                  </a:lnTo>
                  <a:lnTo>
                    <a:pt x="189756" y="209380"/>
                  </a:lnTo>
                  <a:lnTo>
                    <a:pt x="144710" y="224676"/>
                  </a:lnTo>
                  <a:lnTo>
                    <a:pt x="91441" y="256665"/>
                  </a:lnTo>
                  <a:lnTo>
                    <a:pt x="4923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00953" y="915979"/>
            <a:ext cx="509285" cy="374763"/>
            <a:chOff x="4600953" y="915979"/>
            <a:chExt cx="509285" cy="374763"/>
          </a:xfrm>
        </p:grpSpPr>
        <p:sp>
          <p:nvSpPr>
            <p:cNvPr id="15" name="Freeform 14"/>
            <p:cNvSpPr/>
            <p:nvPr/>
          </p:nvSpPr>
          <p:spPr>
            <a:xfrm>
              <a:off x="4600953" y="109496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66390" y="915979"/>
              <a:ext cx="243848" cy="374763"/>
            </a:xfrm>
            <a:custGeom>
              <a:avLst/>
              <a:gdLst/>
              <a:ahLst/>
              <a:cxnLst/>
              <a:rect l="0" t="0" r="0" b="0"/>
              <a:pathLst>
                <a:path w="243848" h="374763">
                  <a:moveTo>
                    <a:pt x="155703" y="0"/>
                  </a:moveTo>
                  <a:lnTo>
                    <a:pt x="102998" y="38256"/>
                  </a:lnTo>
                  <a:lnTo>
                    <a:pt x="58910" y="97556"/>
                  </a:lnTo>
                  <a:lnTo>
                    <a:pt x="26072" y="159343"/>
                  </a:lnTo>
                  <a:lnTo>
                    <a:pt x="5286" y="219667"/>
                  </a:lnTo>
                  <a:lnTo>
                    <a:pt x="0" y="257849"/>
                  </a:lnTo>
                  <a:lnTo>
                    <a:pt x="4024" y="304387"/>
                  </a:lnTo>
                  <a:lnTo>
                    <a:pt x="12641" y="328695"/>
                  </a:lnTo>
                  <a:lnTo>
                    <a:pt x="25439" y="347298"/>
                  </a:lnTo>
                  <a:lnTo>
                    <a:pt x="42826" y="363365"/>
                  </a:lnTo>
                  <a:lnTo>
                    <a:pt x="65371" y="372065"/>
                  </a:lnTo>
                  <a:lnTo>
                    <a:pt x="89819" y="374762"/>
                  </a:lnTo>
                  <a:lnTo>
                    <a:pt x="150406" y="363964"/>
                  </a:lnTo>
                  <a:lnTo>
                    <a:pt x="195601" y="349578"/>
                  </a:lnTo>
                  <a:lnTo>
                    <a:pt x="212820" y="338252"/>
                  </a:lnTo>
                  <a:lnTo>
                    <a:pt x="225152" y="322299"/>
                  </a:lnTo>
                  <a:lnTo>
                    <a:pt x="242601" y="277873"/>
                  </a:lnTo>
                  <a:lnTo>
                    <a:pt x="243847" y="254521"/>
                  </a:lnTo>
                  <a:lnTo>
                    <a:pt x="239332" y="233613"/>
                  </a:lnTo>
                  <a:lnTo>
                    <a:pt x="229526" y="216522"/>
                  </a:lnTo>
                  <a:lnTo>
                    <a:pt x="221296" y="211028"/>
                  </a:lnTo>
                  <a:lnTo>
                    <a:pt x="199673" y="204924"/>
                  </a:lnTo>
                  <a:lnTo>
                    <a:pt x="166781" y="207077"/>
                  </a:lnTo>
                  <a:lnTo>
                    <a:pt x="113661" y="233015"/>
                  </a:lnTo>
                  <a:lnTo>
                    <a:pt x="93734" y="247452"/>
                  </a:lnTo>
                  <a:lnTo>
                    <a:pt x="5041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10901" y="1116020"/>
            <a:ext cx="424426" cy="308095"/>
            <a:chOff x="1810901" y="1116020"/>
            <a:chExt cx="424426" cy="308095"/>
          </a:xfrm>
        </p:grpSpPr>
        <p:sp>
          <p:nvSpPr>
            <p:cNvPr id="18" name="Freeform 17"/>
            <p:cNvSpPr/>
            <p:nvPr/>
          </p:nvSpPr>
          <p:spPr>
            <a:xfrm>
              <a:off x="1810901" y="128447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34262" y="1116020"/>
              <a:ext cx="201065" cy="308095"/>
            </a:xfrm>
            <a:custGeom>
              <a:avLst/>
              <a:gdLst/>
              <a:ahLst/>
              <a:cxnLst/>
              <a:rect l="0" t="0" r="0" b="0"/>
              <a:pathLst>
                <a:path w="201065" h="308095">
                  <a:moveTo>
                    <a:pt x="134608" y="0"/>
                  </a:moveTo>
                  <a:lnTo>
                    <a:pt x="110561" y="9576"/>
                  </a:lnTo>
                  <a:lnTo>
                    <a:pt x="75015" y="39404"/>
                  </a:lnTo>
                  <a:lnTo>
                    <a:pt x="32838" y="95443"/>
                  </a:lnTo>
                  <a:lnTo>
                    <a:pt x="9191" y="150609"/>
                  </a:lnTo>
                  <a:lnTo>
                    <a:pt x="0" y="209774"/>
                  </a:lnTo>
                  <a:lnTo>
                    <a:pt x="3997" y="254918"/>
                  </a:lnTo>
                  <a:lnTo>
                    <a:pt x="12608" y="277464"/>
                  </a:lnTo>
                  <a:lnTo>
                    <a:pt x="18180" y="286751"/>
                  </a:lnTo>
                  <a:lnTo>
                    <a:pt x="33729" y="300191"/>
                  </a:lnTo>
                  <a:lnTo>
                    <a:pt x="42789" y="305412"/>
                  </a:lnTo>
                  <a:lnTo>
                    <a:pt x="62214" y="308094"/>
                  </a:lnTo>
                  <a:lnTo>
                    <a:pt x="124194" y="294117"/>
                  </a:lnTo>
                  <a:lnTo>
                    <a:pt x="144018" y="286307"/>
                  </a:lnTo>
                  <a:lnTo>
                    <a:pt x="183132" y="255538"/>
                  </a:lnTo>
                  <a:lnTo>
                    <a:pt x="199028" y="229353"/>
                  </a:lnTo>
                  <a:lnTo>
                    <a:pt x="201064" y="206440"/>
                  </a:lnTo>
                  <a:lnTo>
                    <a:pt x="199969" y="193779"/>
                  </a:lnTo>
                  <a:lnTo>
                    <a:pt x="195729" y="184168"/>
                  </a:lnTo>
                  <a:lnTo>
                    <a:pt x="181660" y="170370"/>
                  </a:lnTo>
                  <a:lnTo>
                    <a:pt x="172995" y="167392"/>
                  </a:lnTo>
                  <a:lnTo>
                    <a:pt x="154009" y="167203"/>
                  </a:lnTo>
                  <a:lnTo>
                    <a:pt x="113224" y="177784"/>
                  </a:lnTo>
                  <a:lnTo>
                    <a:pt x="74492" y="201191"/>
                  </a:lnTo>
                  <a:lnTo>
                    <a:pt x="14585" y="257004"/>
                  </a:lnTo>
                  <a:lnTo>
                    <a:pt x="826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58342" y="1716145"/>
            <a:ext cx="2284685" cy="487956"/>
            <a:chOff x="2158342" y="1716145"/>
            <a:chExt cx="2284685" cy="487956"/>
          </a:xfrm>
        </p:grpSpPr>
        <p:sp>
          <p:nvSpPr>
            <p:cNvPr id="21" name="Freeform 20"/>
            <p:cNvSpPr/>
            <p:nvPr/>
          </p:nvSpPr>
          <p:spPr>
            <a:xfrm>
              <a:off x="2158342" y="195830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7" y="2195"/>
                  </a:lnTo>
                  <a:lnTo>
                    <a:pt x="79554" y="434"/>
                  </a:lnTo>
                  <a:lnTo>
                    <a:pt x="21780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53573" y="1821430"/>
              <a:ext cx="20625" cy="284270"/>
            </a:xfrm>
            <a:custGeom>
              <a:avLst/>
              <a:gdLst/>
              <a:ahLst/>
              <a:cxnLst/>
              <a:rect l="0" t="0" r="0" b="0"/>
              <a:pathLst>
                <a:path w="20625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8" y="146436"/>
                  </a:lnTo>
                  <a:lnTo>
                    <a:pt x="17795" y="200544"/>
                  </a:lnTo>
                  <a:lnTo>
                    <a:pt x="20065" y="256292"/>
                  </a:lnTo>
                  <a:lnTo>
                    <a:pt x="2062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96930" y="1821430"/>
              <a:ext cx="237838" cy="278060"/>
            </a:xfrm>
            <a:custGeom>
              <a:avLst/>
              <a:gdLst/>
              <a:ahLst/>
              <a:cxnLst/>
              <a:rect l="0" t="0" r="0" b="0"/>
              <a:pathLst>
                <a:path w="237838" h="278060">
                  <a:moveTo>
                    <a:pt x="161536" y="0"/>
                  </a:moveTo>
                  <a:lnTo>
                    <a:pt x="112605" y="0"/>
                  </a:lnTo>
                  <a:lnTo>
                    <a:pt x="53475" y="0"/>
                  </a:lnTo>
                  <a:lnTo>
                    <a:pt x="16434" y="5589"/>
                  </a:lnTo>
                  <a:lnTo>
                    <a:pt x="8649" y="11915"/>
                  </a:lnTo>
                  <a:lnTo>
                    <a:pt x="0" y="31422"/>
                  </a:lnTo>
                  <a:lnTo>
                    <a:pt x="1682" y="82072"/>
                  </a:lnTo>
                  <a:lnTo>
                    <a:pt x="5378" y="122063"/>
                  </a:lnTo>
                  <a:lnTo>
                    <a:pt x="14533" y="145497"/>
                  </a:lnTo>
                  <a:lnTo>
                    <a:pt x="20250" y="150810"/>
                  </a:lnTo>
                  <a:lnTo>
                    <a:pt x="26401" y="152013"/>
                  </a:lnTo>
                  <a:lnTo>
                    <a:pt x="32842" y="150475"/>
                  </a:lnTo>
                  <a:lnTo>
                    <a:pt x="79489" y="123949"/>
                  </a:lnTo>
                  <a:lnTo>
                    <a:pt x="120718" y="118224"/>
                  </a:lnTo>
                  <a:lnTo>
                    <a:pt x="158800" y="122117"/>
                  </a:lnTo>
                  <a:lnTo>
                    <a:pt x="178257" y="130703"/>
                  </a:lnTo>
                  <a:lnTo>
                    <a:pt x="223183" y="155945"/>
                  </a:lnTo>
                  <a:lnTo>
                    <a:pt x="234948" y="172254"/>
                  </a:lnTo>
                  <a:lnTo>
                    <a:pt x="237837" y="191201"/>
                  </a:lnTo>
                  <a:lnTo>
                    <a:pt x="230160" y="231960"/>
                  </a:lnTo>
                  <a:lnTo>
                    <a:pt x="215144" y="263311"/>
                  </a:lnTo>
                  <a:lnTo>
                    <a:pt x="206633" y="270297"/>
                  </a:lnTo>
                  <a:lnTo>
                    <a:pt x="184699" y="278059"/>
                  </a:lnTo>
                  <a:lnTo>
                    <a:pt x="146042" y="276840"/>
                  </a:lnTo>
                  <a:lnTo>
                    <a:pt x="8783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63792" y="1831958"/>
              <a:ext cx="213839" cy="210571"/>
            </a:xfrm>
            <a:custGeom>
              <a:avLst/>
              <a:gdLst/>
              <a:ahLst/>
              <a:cxnLst/>
              <a:rect l="0" t="0" r="0" b="0"/>
              <a:pathLst>
                <a:path w="213839" h="210571">
                  <a:moveTo>
                    <a:pt x="10529" y="0"/>
                  </a:moveTo>
                  <a:lnTo>
                    <a:pt x="21707" y="16768"/>
                  </a:lnTo>
                  <a:lnTo>
                    <a:pt x="36554" y="28119"/>
                  </a:lnTo>
                  <a:lnTo>
                    <a:pt x="95193" y="52338"/>
                  </a:lnTo>
                  <a:lnTo>
                    <a:pt x="157966" y="73673"/>
                  </a:lnTo>
                  <a:lnTo>
                    <a:pt x="192644" y="81101"/>
                  </a:lnTo>
                  <a:lnTo>
                    <a:pt x="205639" y="82143"/>
                  </a:lnTo>
                  <a:lnTo>
                    <a:pt x="211962" y="85178"/>
                  </a:lnTo>
                  <a:lnTo>
                    <a:pt x="213838" y="89540"/>
                  </a:lnTo>
                  <a:lnTo>
                    <a:pt x="212749" y="94789"/>
                  </a:lnTo>
                  <a:lnTo>
                    <a:pt x="208513" y="99457"/>
                  </a:lnTo>
                  <a:lnTo>
                    <a:pt x="146663" y="134540"/>
                  </a:lnTo>
                  <a:lnTo>
                    <a:pt x="87424" y="162517"/>
                  </a:lnTo>
                  <a:lnTo>
                    <a:pt x="32007" y="19108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58632" y="191618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42901" y="171614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90" y="62092"/>
                  </a:lnTo>
                  <a:lnTo>
                    <a:pt x="12998" y="12400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0259" y="194777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0"/>
                  </a:lnTo>
                  <a:lnTo>
                    <a:pt x="67363" y="1169"/>
                  </a:lnTo>
                  <a:lnTo>
                    <a:pt x="2500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4487" y="2024484"/>
              <a:ext cx="179077" cy="179617"/>
            </a:xfrm>
            <a:custGeom>
              <a:avLst/>
              <a:gdLst/>
              <a:ahLst/>
              <a:cxnLst/>
              <a:rect l="0" t="0" r="0" b="0"/>
              <a:pathLst>
                <a:path w="179077" h="179617">
                  <a:moveTo>
                    <a:pt x="0" y="39101"/>
                  </a:moveTo>
                  <a:lnTo>
                    <a:pt x="11178" y="22333"/>
                  </a:lnTo>
                  <a:lnTo>
                    <a:pt x="26025" y="10982"/>
                  </a:lnTo>
                  <a:lnTo>
                    <a:pt x="45491" y="3207"/>
                  </a:lnTo>
                  <a:lnTo>
                    <a:pt x="81589" y="0"/>
                  </a:lnTo>
                  <a:lnTo>
                    <a:pt x="115031" y="7108"/>
                  </a:lnTo>
                  <a:lnTo>
                    <a:pt x="136523" y="17473"/>
                  </a:lnTo>
                  <a:lnTo>
                    <a:pt x="142487" y="24682"/>
                  </a:lnTo>
                  <a:lnTo>
                    <a:pt x="145295" y="32998"/>
                  </a:lnTo>
                  <a:lnTo>
                    <a:pt x="145996" y="42051"/>
                  </a:lnTo>
                  <a:lnTo>
                    <a:pt x="142954" y="49257"/>
                  </a:lnTo>
                  <a:lnTo>
                    <a:pt x="112856" y="72346"/>
                  </a:lnTo>
                  <a:lnTo>
                    <a:pt x="103313" y="78812"/>
                  </a:lnTo>
                  <a:lnTo>
                    <a:pt x="83352" y="82876"/>
                  </a:lnTo>
                  <a:lnTo>
                    <a:pt x="70970" y="81953"/>
                  </a:lnTo>
                  <a:lnTo>
                    <a:pt x="113057" y="81312"/>
                  </a:lnTo>
                  <a:lnTo>
                    <a:pt x="135645" y="87497"/>
                  </a:lnTo>
                  <a:lnTo>
                    <a:pt x="164973" y="104134"/>
                  </a:lnTo>
                  <a:lnTo>
                    <a:pt x="173153" y="110532"/>
                  </a:lnTo>
                  <a:lnTo>
                    <a:pt x="177436" y="119477"/>
                  </a:lnTo>
                  <a:lnTo>
                    <a:pt x="179076" y="141894"/>
                  </a:lnTo>
                  <a:lnTo>
                    <a:pt x="175536" y="150914"/>
                  </a:lnTo>
                  <a:lnTo>
                    <a:pt x="162244" y="164055"/>
                  </a:lnTo>
                  <a:lnTo>
                    <a:pt x="135029" y="178030"/>
                  </a:lnTo>
                  <a:lnTo>
                    <a:pt x="114995" y="179616"/>
                  </a:lnTo>
                  <a:lnTo>
                    <a:pt x="62359" y="171102"/>
                  </a:lnTo>
                  <a:lnTo>
                    <a:pt x="21057" y="165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05809" y="1968349"/>
              <a:ext cx="237218" cy="200522"/>
            </a:xfrm>
            <a:custGeom>
              <a:avLst/>
              <a:gdLst/>
              <a:ahLst/>
              <a:cxnLst/>
              <a:rect l="0" t="0" r="0" b="0"/>
              <a:pathLst>
                <a:path w="237218" h="200522">
                  <a:moveTo>
                    <a:pt x="5590" y="137350"/>
                  </a:moveTo>
                  <a:lnTo>
                    <a:pt x="0" y="120582"/>
                  </a:lnTo>
                  <a:lnTo>
                    <a:pt x="376" y="102992"/>
                  </a:lnTo>
                  <a:lnTo>
                    <a:pt x="13309" y="45521"/>
                  </a:lnTo>
                  <a:lnTo>
                    <a:pt x="19938" y="22838"/>
                  </a:lnTo>
                  <a:lnTo>
                    <a:pt x="25684" y="14215"/>
                  </a:lnTo>
                  <a:lnTo>
                    <a:pt x="41427" y="1515"/>
                  </a:lnTo>
                  <a:lnTo>
                    <a:pt x="50538" y="0"/>
                  </a:lnTo>
                  <a:lnTo>
                    <a:pt x="70020" y="4556"/>
                  </a:lnTo>
                  <a:lnTo>
                    <a:pt x="77789" y="10216"/>
                  </a:lnTo>
                  <a:lnTo>
                    <a:pt x="113853" y="58440"/>
                  </a:lnTo>
                  <a:lnTo>
                    <a:pt x="137372" y="104389"/>
                  </a:lnTo>
                  <a:lnTo>
                    <a:pt x="184127" y="165695"/>
                  </a:lnTo>
                  <a:lnTo>
                    <a:pt x="199583" y="180364"/>
                  </a:lnTo>
                  <a:lnTo>
                    <a:pt x="237217" y="200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7212" y="1979357"/>
              <a:ext cx="115815" cy="200043"/>
            </a:xfrm>
            <a:custGeom>
              <a:avLst/>
              <a:gdLst/>
              <a:ahLst/>
              <a:cxnLst/>
              <a:rect l="0" t="0" r="0" b="0"/>
              <a:pathLst>
                <a:path w="115815" h="200043">
                  <a:moveTo>
                    <a:pt x="115814" y="0"/>
                  </a:moveTo>
                  <a:lnTo>
                    <a:pt x="91767" y="17981"/>
                  </a:lnTo>
                  <a:lnTo>
                    <a:pt x="71514" y="45492"/>
                  </a:lnTo>
                  <a:lnTo>
                    <a:pt x="44180" y="104112"/>
                  </a:lnTo>
                  <a:lnTo>
                    <a:pt x="13458" y="16089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274155" y="2421554"/>
            <a:ext cx="2400499" cy="52644"/>
            <a:chOff x="2274155" y="2421554"/>
            <a:chExt cx="2400499" cy="52644"/>
          </a:xfrm>
        </p:grpSpPr>
        <p:sp>
          <p:nvSpPr>
            <p:cNvPr id="32" name="Freeform 31"/>
            <p:cNvSpPr/>
            <p:nvPr/>
          </p:nvSpPr>
          <p:spPr>
            <a:xfrm>
              <a:off x="3642860" y="2421554"/>
              <a:ext cx="1031794" cy="19595"/>
            </a:xfrm>
            <a:custGeom>
              <a:avLst/>
              <a:gdLst/>
              <a:ahLst/>
              <a:cxnLst/>
              <a:rect l="0" t="0" r="0" b="0"/>
              <a:pathLst>
                <a:path w="1031794" h="19595">
                  <a:moveTo>
                    <a:pt x="1031793" y="0"/>
                  </a:moveTo>
                  <a:lnTo>
                    <a:pt x="973176" y="0"/>
                  </a:lnTo>
                  <a:lnTo>
                    <a:pt x="910596" y="0"/>
                  </a:lnTo>
                  <a:lnTo>
                    <a:pt x="860442" y="0"/>
                  </a:lnTo>
                  <a:lnTo>
                    <a:pt x="797861" y="0"/>
                  </a:lnTo>
                  <a:lnTo>
                    <a:pt x="746840" y="0"/>
                  </a:lnTo>
                  <a:lnTo>
                    <a:pt x="694678" y="0"/>
                  </a:lnTo>
                  <a:lnTo>
                    <a:pt x="642178" y="0"/>
                  </a:lnTo>
                  <a:lnTo>
                    <a:pt x="589578" y="3120"/>
                  </a:lnTo>
                  <a:lnTo>
                    <a:pt x="536948" y="8333"/>
                  </a:lnTo>
                  <a:lnTo>
                    <a:pt x="484309" y="9878"/>
                  </a:lnTo>
                  <a:lnTo>
                    <a:pt x="431668" y="10336"/>
                  </a:lnTo>
                  <a:lnTo>
                    <a:pt x="379026" y="10471"/>
                  </a:lnTo>
                  <a:lnTo>
                    <a:pt x="326383" y="10512"/>
                  </a:lnTo>
                  <a:lnTo>
                    <a:pt x="273741" y="10523"/>
                  </a:lnTo>
                  <a:lnTo>
                    <a:pt x="224218" y="10527"/>
                  </a:lnTo>
                  <a:lnTo>
                    <a:pt x="176789" y="13648"/>
                  </a:lnTo>
                  <a:lnTo>
                    <a:pt x="113950" y="19594"/>
                  </a:lnTo>
                  <a:lnTo>
                    <a:pt x="56477" y="1353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74155" y="2453139"/>
              <a:ext cx="684353" cy="21059"/>
            </a:xfrm>
            <a:custGeom>
              <a:avLst/>
              <a:gdLst/>
              <a:ahLst/>
              <a:cxnLst/>
              <a:rect l="0" t="0" r="0" b="0"/>
              <a:pathLst>
                <a:path w="684353" h="21059">
                  <a:moveTo>
                    <a:pt x="684352" y="0"/>
                  </a:moveTo>
                  <a:lnTo>
                    <a:pt x="625736" y="5590"/>
                  </a:lnTo>
                  <a:lnTo>
                    <a:pt x="570392" y="9553"/>
                  </a:lnTo>
                  <a:lnTo>
                    <a:pt x="521385" y="10240"/>
                  </a:lnTo>
                  <a:lnTo>
                    <a:pt x="469819" y="11613"/>
                  </a:lnTo>
                  <a:lnTo>
                    <a:pt x="416326" y="17739"/>
                  </a:lnTo>
                  <a:lnTo>
                    <a:pt x="356543" y="20074"/>
                  </a:lnTo>
                  <a:lnTo>
                    <a:pt x="295545" y="20766"/>
                  </a:lnTo>
                  <a:lnTo>
                    <a:pt x="238737" y="20971"/>
                  </a:lnTo>
                  <a:lnTo>
                    <a:pt x="177972" y="21032"/>
                  </a:lnTo>
                  <a:lnTo>
                    <a:pt x="116683" y="21050"/>
                  </a:lnTo>
                  <a:lnTo>
                    <a:pt x="62129" y="2105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85015" y="2579481"/>
            <a:ext cx="464917" cy="463255"/>
            <a:chOff x="3885015" y="2579481"/>
            <a:chExt cx="464917" cy="463255"/>
          </a:xfrm>
        </p:grpSpPr>
        <p:sp>
          <p:nvSpPr>
            <p:cNvPr id="35" name="Freeform 34"/>
            <p:cNvSpPr/>
            <p:nvPr/>
          </p:nvSpPr>
          <p:spPr>
            <a:xfrm>
              <a:off x="3885015" y="2747937"/>
              <a:ext cx="94758" cy="9067"/>
            </a:xfrm>
            <a:custGeom>
              <a:avLst/>
              <a:gdLst/>
              <a:ahLst/>
              <a:cxnLst/>
              <a:rect l="0" t="0" r="0" b="0"/>
              <a:pathLst>
                <a:path w="94758" h="9067">
                  <a:moveTo>
                    <a:pt x="94757" y="0"/>
                  </a:moveTo>
                  <a:lnTo>
                    <a:pt x="36140" y="9066"/>
                  </a:lnTo>
                  <a:lnTo>
                    <a:pt x="18792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74224" y="2579481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16642" y="2768994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58756" y="2835287"/>
              <a:ext cx="191176" cy="207449"/>
            </a:xfrm>
            <a:custGeom>
              <a:avLst/>
              <a:gdLst/>
              <a:ahLst/>
              <a:cxnLst/>
              <a:rect l="0" t="0" r="0" b="0"/>
              <a:pathLst>
                <a:path w="191176" h="207449">
                  <a:moveTo>
                    <a:pt x="0" y="17935"/>
                  </a:moveTo>
                  <a:lnTo>
                    <a:pt x="11179" y="6757"/>
                  </a:lnTo>
                  <a:lnTo>
                    <a:pt x="29144" y="1269"/>
                  </a:lnTo>
                  <a:lnTo>
                    <a:pt x="51558" y="0"/>
                  </a:lnTo>
                  <a:lnTo>
                    <a:pt x="105143" y="11790"/>
                  </a:lnTo>
                  <a:lnTo>
                    <a:pt x="111039" y="17348"/>
                  </a:lnTo>
                  <a:lnTo>
                    <a:pt x="113801" y="24563"/>
                  </a:lnTo>
                  <a:lnTo>
                    <a:pt x="114471" y="32882"/>
                  </a:lnTo>
                  <a:lnTo>
                    <a:pt x="111410" y="40768"/>
                  </a:lnTo>
                  <a:lnTo>
                    <a:pt x="98648" y="55769"/>
                  </a:lnTo>
                  <a:lnTo>
                    <a:pt x="71733" y="71779"/>
                  </a:lnTo>
                  <a:lnTo>
                    <a:pt x="70049" y="74888"/>
                  </a:lnTo>
                  <a:lnTo>
                    <a:pt x="73606" y="76961"/>
                  </a:lnTo>
                  <a:lnTo>
                    <a:pt x="135591" y="92195"/>
                  </a:lnTo>
                  <a:lnTo>
                    <a:pt x="156189" y="100073"/>
                  </a:lnTo>
                  <a:lnTo>
                    <a:pt x="173142" y="111373"/>
                  </a:lnTo>
                  <a:lnTo>
                    <a:pt x="185357" y="127314"/>
                  </a:lnTo>
                  <a:lnTo>
                    <a:pt x="190252" y="136478"/>
                  </a:lnTo>
                  <a:lnTo>
                    <a:pt x="191175" y="144927"/>
                  </a:lnTo>
                  <a:lnTo>
                    <a:pt x="185962" y="160554"/>
                  </a:lnTo>
                  <a:lnTo>
                    <a:pt x="164285" y="182505"/>
                  </a:lnTo>
                  <a:lnTo>
                    <a:pt x="135634" y="198238"/>
                  </a:lnTo>
                  <a:lnTo>
                    <a:pt x="81971" y="206235"/>
                  </a:lnTo>
                  <a:lnTo>
                    <a:pt x="63171" y="207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89969" y="2600538"/>
            <a:ext cx="379026" cy="449678"/>
            <a:chOff x="2389969" y="2600538"/>
            <a:chExt cx="379026" cy="449678"/>
          </a:xfrm>
        </p:grpSpPr>
        <p:sp>
          <p:nvSpPr>
            <p:cNvPr id="40" name="Freeform 39"/>
            <p:cNvSpPr/>
            <p:nvPr/>
          </p:nvSpPr>
          <p:spPr>
            <a:xfrm>
              <a:off x="2389969" y="27689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42653" y="260053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90010" y="280058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9065"/>
                  </a:lnTo>
                  <a:lnTo>
                    <a:pt x="66194" y="10239"/>
                  </a:lnTo>
                  <a:lnTo>
                    <a:pt x="19791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0538" y="2866082"/>
              <a:ext cx="155350" cy="184134"/>
            </a:xfrm>
            <a:custGeom>
              <a:avLst/>
              <a:gdLst/>
              <a:ahLst/>
              <a:cxnLst/>
              <a:rect l="0" t="0" r="0" b="0"/>
              <a:pathLst>
                <a:path w="155350" h="184134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2" y="0"/>
                  </a:lnTo>
                  <a:lnTo>
                    <a:pt x="89878" y="4944"/>
                  </a:lnTo>
                  <a:lnTo>
                    <a:pt x="98523" y="9538"/>
                  </a:lnTo>
                  <a:lnTo>
                    <a:pt x="103117" y="16110"/>
                  </a:lnTo>
                  <a:lnTo>
                    <a:pt x="105010" y="24001"/>
                  </a:lnTo>
                  <a:lnTo>
                    <a:pt x="105102" y="32771"/>
                  </a:lnTo>
                  <a:lnTo>
                    <a:pt x="101653" y="40957"/>
                  </a:lnTo>
                  <a:lnTo>
                    <a:pt x="88463" y="56293"/>
                  </a:lnTo>
                  <a:lnTo>
                    <a:pt x="51400" y="76796"/>
                  </a:lnTo>
                  <a:lnTo>
                    <a:pt x="31033" y="84699"/>
                  </a:lnTo>
                  <a:lnTo>
                    <a:pt x="27708" y="84935"/>
                  </a:lnTo>
                  <a:lnTo>
                    <a:pt x="29001" y="82752"/>
                  </a:lnTo>
                  <a:lnTo>
                    <a:pt x="33372" y="78958"/>
                  </a:lnTo>
                  <a:lnTo>
                    <a:pt x="61881" y="73617"/>
                  </a:lnTo>
                  <a:lnTo>
                    <a:pt x="94375" y="77624"/>
                  </a:lnTo>
                  <a:lnTo>
                    <a:pt x="126229" y="91809"/>
                  </a:lnTo>
                  <a:lnTo>
                    <a:pt x="152305" y="110830"/>
                  </a:lnTo>
                  <a:lnTo>
                    <a:pt x="155349" y="118733"/>
                  </a:lnTo>
                  <a:lnTo>
                    <a:pt x="155039" y="127512"/>
                  </a:lnTo>
                  <a:lnTo>
                    <a:pt x="148455" y="145454"/>
                  </a:lnTo>
                  <a:lnTo>
                    <a:pt x="137730" y="161227"/>
                  </a:lnTo>
                  <a:lnTo>
                    <a:pt x="122045" y="172917"/>
                  </a:lnTo>
                  <a:lnTo>
                    <a:pt x="102206" y="180842"/>
                  </a:lnTo>
                  <a:lnTo>
                    <a:pt x="65898" y="184133"/>
                  </a:lnTo>
                  <a:lnTo>
                    <a:pt x="10529" y="176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970474" y="3700701"/>
            <a:ext cx="2863752" cy="652767"/>
            <a:chOff x="1970474" y="3700701"/>
            <a:chExt cx="2863752" cy="652767"/>
          </a:xfrm>
        </p:grpSpPr>
        <p:sp>
          <p:nvSpPr>
            <p:cNvPr id="45" name="Freeform 44"/>
            <p:cNvSpPr/>
            <p:nvPr/>
          </p:nvSpPr>
          <p:spPr>
            <a:xfrm>
              <a:off x="1970474" y="380598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5800" y="370070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239" y="213061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81036" y="3732286"/>
              <a:ext cx="179205" cy="242157"/>
            </a:xfrm>
            <a:custGeom>
              <a:avLst/>
              <a:gdLst/>
              <a:ahLst/>
              <a:cxnLst/>
              <a:rect l="0" t="0" r="0" b="0"/>
              <a:pathLst>
                <a:path w="179205" h="242157">
                  <a:moveTo>
                    <a:pt x="147448" y="0"/>
                  </a:moveTo>
                  <a:lnTo>
                    <a:pt x="130681" y="5589"/>
                  </a:lnTo>
                  <a:lnTo>
                    <a:pt x="113090" y="5214"/>
                  </a:lnTo>
                  <a:lnTo>
                    <a:pt x="67612" y="1030"/>
                  </a:lnTo>
                  <a:lnTo>
                    <a:pt x="32936" y="5895"/>
                  </a:lnTo>
                  <a:lnTo>
                    <a:pt x="6024" y="20334"/>
                  </a:lnTo>
                  <a:lnTo>
                    <a:pt x="1693" y="27594"/>
                  </a:lnTo>
                  <a:lnTo>
                    <a:pt x="0" y="45020"/>
                  </a:lnTo>
                  <a:lnTo>
                    <a:pt x="14699" y="105540"/>
                  </a:lnTo>
                  <a:lnTo>
                    <a:pt x="19174" y="110135"/>
                  </a:lnTo>
                  <a:lnTo>
                    <a:pt x="24497" y="110858"/>
                  </a:lnTo>
                  <a:lnTo>
                    <a:pt x="65053" y="99953"/>
                  </a:lnTo>
                  <a:lnTo>
                    <a:pt x="116104" y="109941"/>
                  </a:lnTo>
                  <a:lnTo>
                    <a:pt x="156854" y="124229"/>
                  </a:lnTo>
                  <a:lnTo>
                    <a:pt x="173466" y="135542"/>
                  </a:lnTo>
                  <a:lnTo>
                    <a:pt x="177661" y="144173"/>
                  </a:lnTo>
                  <a:lnTo>
                    <a:pt x="179204" y="166243"/>
                  </a:lnTo>
                  <a:lnTo>
                    <a:pt x="173495" y="199386"/>
                  </a:lnTo>
                  <a:lnTo>
                    <a:pt x="158805" y="225844"/>
                  </a:lnTo>
                  <a:lnTo>
                    <a:pt x="150340" y="231281"/>
                  </a:lnTo>
                  <a:lnTo>
                    <a:pt x="116070" y="238934"/>
                  </a:lnTo>
                  <a:lnTo>
                    <a:pt x="52691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54743" y="4048141"/>
              <a:ext cx="410612" cy="10530"/>
            </a:xfrm>
            <a:custGeom>
              <a:avLst/>
              <a:gdLst/>
              <a:ahLst/>
              <a:cxnLst/>
              <a:rect l="0" t="0" r="0" b="0"/>
              <a:pathLst>
                <a:path w="410612" h="10530">
                  <a:moveTo>
                    <a:pt x="410611" y="10529"/>
                  </a:moveTo>
                  <a:lnTo>
                    <a:pt x="351995" y="4939"/>
                  </a:lnTo>
                  <a:lnTo>
                    <a:pt x="296651" y="976"/>
                  </a:lnTo>
                  <a:lnTo>
                    <a:pt x="233726" y="193"/>
                  </a:lnTo>
                  <a:lnTo>
                    <a:pt x="175890" y="38"/>
                  </a:lnTo>
                  <a:lnTo>
                    <a:pt x="119405" y="8"/>
                  </a:lnTo>
                  <a:lnTo>
                    <a:pt x="60068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75842" y="4163955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0" y="0"/>
                  </a:moveTo>
                  <a:lnTo>
                    <a:pt x="3119" y="54144"/>
                  </a:lnTo>
                  <a:lnTo>
                    <a:pt x="6065" y="81386"/>
                  </a:lnTo>
                  <a:lnTo>
                    <a:pt x="4664" y="133883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18038" y="404814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0241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70681" y="39533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12795" y="41323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86536" y="3989909"/>
              <a:ext cx="73700" cy="5591"/>
            </a:xfrm>
            <a:custGeom>
              <a:avLst/>
              <a:gdLst/>
              <a:ahLst/>
              <a:cxnLst/>
              <a:rect l="0" t="0" r="0" b="0"/>
              <a:pathLst>
                <a:path w="73700" h="5591">
                  <a:moveTo>
                    <a:pt x="73699" y="5590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39220" y="379545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65520" y="4016555"/>
              <a:ext cx="178986" cy="21059"/>
            </a:xfrm>
            <a:custGeom>
              <a:avLst/>
              <a:gdLst/>
              <a:ahLst/>
              <a:cxnLst/>
              <a:rect l="0" t="0" r="0" b="0"/>
              <a:pathLst>
                <a:path w="178986" h="21059">
                  <a:moveTo>
                    <a:pt x="178985" y="0"/>
                  </a:moveTo>
                  <a:lnTo>
                    <a:pt x="120368" y="0"/>
                  </a:lnTo>
                  <a:lnTo>
                    <a:pt x="60651" y="8334"/>
                  </a:lnTo>
                  <a:lnTo>
                    <a:pt x="26550" y="1299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49748" y="4100784"/>
              <a:ext cx="158643" cy="189514"/>
            </a:xfrm>
            <a:custGeom>
              <a:avLst/>
              <a:gdLst/>
              <a:ahLst/>
              <a:cxnLst/>
              <a:rect l="0" t="0" r="0" b="0"/>
              <a:pathLst>
                <a:path w="158643" h="189514">
                  <a:moveTo>
                    <a:pt x="0" y="0"/>
                  </a:moveTo>
                  <a:lnTo>
                    <a:pt x="58617" y="0"/>
                  </a:lnTo>
                  <a:lnTo>
                    <a:pt x="79085" y="6239"/>
                  </a:lnTo>
                  <a:lnTo>
                    <a:pt x="87818" y="11178"/>
                  </a:lnTo>
                  <a:lnTo>
                    <a:pt x="100641" y="26025"/>
                  </a:lnTo>
                  <a:lnTo>
                    <a:pt x="105699" y="34897"/>
                  </a:lnTo>
                  <a:lnTo>
                    <a:pt x="105561" y="41982"/>
                  </a:lnTo>
                  <a:lnTo>
                    <a:pt x="101960" y="47875"/>
                  </a:lnTo>
                  <a:lnTo>
                    <a:pt x="88599" y="57543"/>
                  </a:lnTo>
                  <a:lnTo>
                    <a:pt x="38064" y="78192"/>
                  </a:lnTo>
                  <a:lnTo>
                    <a:pt x="72387" y="74522"/>
                  </a:lnTo>
                  <a:lnTo>
                    <a:pt x="104896" y="79532"/>
                  </a:lnTo>
                  <a:lnTo>
                    <a:pt x="136756" y="94015"/>
                  </a:lnTo>
                  <a:lnTo>
                    <a:pt x="151638" y="109634"/>
                  </a:lnTo>
                  <a:lnTo>
                    <a:pt x="157244" y="118713"/>
                  </a:lnTo>
                  <a:lnTo>
                    <a:pt x="158642" y="128275"/>
                  </a:lnTo>
                  <a:lnTo>
                    <a:pt x="153956" y="148258"/>
                  </a:lnTo>
                  <a:lnTo>
                    <a:pt x="140955" y="162598"/>
                  </a:lnTo>
                  <a:lnTo>
                    <a:pt x="104012" y="181337"/>
                  </a:lnTo>
                  <a:lnTo>
                    <a:pt x="41023" y="1884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65173" y="3837571"/>
              <a:ext cx="289986" cy="294799"/>
            </a:xfrm>
            <a:custGeom>
              <a:avLst/>
              <a:gdLst/>
              <a:ahLst/>
              <a:cxnLst/>
              <a:rect l="0" t="0" r="0" b="0"/>
              <a:pathLst>
                <a:path w="289986" h="294799">
                  <a:moveTo>
                    <a:pt x="216285" y="0"/>
                  </a:moveTo>
                  <a:lnTo>
                    <a:pt x="161198" y="49498"/>
                  </a:lnTo>
                  <a:lnTo>
                    <a:pt x="119012" y="81157"/>
                  </a:lnTo>
                  <a:lnTo>
                    <a:pt x="92317" y="96966"/>
                  </a:lnTo>
                  <a:lnTo>
                    <a:pt x="44918" y="133945"/>
                  </a:lnTo>
                  <a:lnTo>
                    <a:pt x="5140" y="155920"/>
                  </a:lnTo>
                  <a:lnTo>
                    <a:pt x="653" y="162439"/>
                  </a:lnTo>
                  <a:lnTo>
                    <a:pt x="0" y="169124"/>
                  </a:lnTo>
                  <a:lnTo>
                    <a:pt x="1905" y="175920"/>
                  </a:lnTo>
                  <a:lnTo>
                    <a:pt x="6685" y="181621"/>
                  </a:lnTo>
                  <a:lnTo>
                    <a:pt x="30179" y="195234"/>
                  </a:lnTo>
                  <a:lnTo>
                    <a:pt x="90242" y="218645"/>
                  </a:lnTo>
                  <a:lnTo>
                    <a:pt x="153140" y="249359"/>
                  </a:lnTo>
                  <a:lnTo>
                    <a:pt x="205760" y="275657"/>
                  </a:lnTo>
                  <a:lnTo>
                    <a:pt x="263613" y="286255"/>
                  </a:lnTo>
                  <a:lnTo>
                    <a:pt x="2899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40077" y="3858415"/>
              <a:ext cx="294149" cy="284484"/>
            </a:xfrm>
            <a:custGeom>
              <a:avLst/>
              <a:gdLst/>
              <a:ahLst/>
              <a:cxnLst/>
              <a:rect l="0" t="0" r="0" b="0"/>
              <a:pathLst>
                <a:path w="294149" h="284484">
                  <a:moveTo>
                    <a:pt x="9878" y="263426"/>
                  </a:moveTo>
                  <a:lnTo>
                    <a:pt x="2643" y="235869"/>
                  </a:lnTo>
                  <a:lnTo>
                    <a:pt x="0" y="176527"/>
                  </a:lnTo>
                  <a:lnTo>
                    <a:pt x="2662" y="125764"/>
                  </a:lnTo>
                  <a:lnTo>
                    <a:pt x="10860" y="76798"/>
                  </a:lnTo>
                  <a:lnTo>
                    <a:pt x="24111" y="23920"/>
                  </a:lnTo>
                  <a:lnTo>
                    <a:pt x="29895" y="14848"/>
                  </a:lnTo>
                  <a:lnTo>
                    <a:pt x="45681" y="1648"/>
                  </a:lnTo>
                  <a:lnTo>
                    <a:pt x="54804" y="0"/>
                  </a:lnTo>
                  <a:lnTo>
                    <a:pt x="74299" y="4408"/>
                  </a:lnTo>
                  <a:lnTo>
                    <a:pt x="99416" y="20043"/>
                  </a:lnTo>
                  <a:lnTo>
                    <a:pt x="121676" y="45083"/>
                  </a:lnTo>
                  <a:lnTo>
                    <a:pt x="148878" y="98452"/>
                  </a:lnTo>
                  <a:lnTo>
                    <a:pt x="183294" y="158383"/>
                  </a:lnTo>
                  <a:lnTo>
                    <a:pt x="226041" y="219726"/>
                  </a:lnTo>
                  <a:lnTo>
                    <a:pt x="269456" y="269689"/>
                  </a:lnTo>
                  <a:lnTo>
                    <a:pt x="280445" y="277908"/>
                  </a:lnTo>
                  <a:lnTo>
                    <a:pt x="294148" y="284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7883" y="3848100"/>
              <a:ext cx="105286" cy="315856"/>
            </a:xfrm>
            <a:custGeom>
              <a:avLst/>
              <a:gdLst/>
              <a:ahLst/>
              <a:cxnLst/>
              <a:rect l="0" t="0" r="0" b="0"/>
              <a:pathLst>
                <a:path w="105286" h="315856">
                  <a:moveTo>
                    <a:pt x="105285" y="0"/>
                  </a:moveTo>
                  <a:lnTo>
                    <a:pt x="75977" y="34897"/>
                  </a:lnTo>
                  <a:lnTo>
                    <a:pt x="57295" y="91164"/>
                  </a:lnTo>
                  <a:lnTo>
                    <a:pt x="42340" y="152365"/>
                  </a:lnTo>
                  <a:lnTo>
                    <a:pt x="28120" y="210121"/>
                  </a:lnTo>
                  <a:lnTo>
                    <a:pt x="7981" y="26827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442611" y="4927336"/>
            <a:ext cx="2116229" cy="652768"/>
            <a:chOff x="2442611" y="4927336"/>
            <a:chExt cx="2116229" cy="652768"/>
          </a:xfrm>
        </p:grpSpPr>
        <p:sp>
          <p:nvSpPr>
            <p:cNvPr id="61" name="Freeform 60"/>
            <p:cNvSpPr/>
            <p:nvPr/>
          </p:nvSpPr>
          <p:spPr>
            <a:xfrm>
              <a:off x="2442611" y="505367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06257" y="4927336"/>
              <a:ext cx="10096" cy="178986"/>
            </a:xfrm>
            <a:custGeom>
              <a:avLst/>
              <a:gdLst/>
              <a:ahLst/>
              <a:cxnLst/>
              <a:rect l="0" t="0" r="0" b="0"/>
              <a:pathLst>
                <a:path w="10096" h="178986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51842"/>
                  </a:lnTo>
                  <a:lnTo>
                    <a:pt x="1009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04292" y="4969450"/>
              <a:ext cx="133223" cy="200043"/>
            </a:xfrm>
            <a:custGeom>
              <a:avLst/>
              <a:gdLst/>
              <a:ahLst/>
              <a:cxnLst/>
              <a:rect l="0" t="0" r="0" b="0"/>
              <a:pathLst>
                <a:path w="133223" h="200043">
                  <a:moveTo>
                    <a:pt x="91044" y="0"/>
                  </a:moveTo>
                  <a:lnTo>
                    <a:pt x="32428" y="0"/>
                  </a:lnTo>
                  <a:lnTo>
                    <a:pt x="22721" y="3510"/>
                  </a:lnTo>
                  <a:lnTo>
                    <a:pt x="8816" y="16768"/>
                  </a:lnTo>
                  <a:lnTo>
                    <a:pt x="1856" y="37478"/>
                  </a:lnTo>
                  <a:lnTo>
                    <a:pt x="0" y="49552"/>
                  </a:lnTo>
                  <a:lnTo>
                    <a:pt x="4177" y="69207"/>
                  </a:lnTo>
                  <a:lnTo>
                    <a:pt x="8566" y="77724"/>
                  </a:lnTo>
                  <a:lnTo>
                    <a:pt x="15002" y="82231"/>
                  </a:lnTo>
                  <a:lnTo>
                    <a:pt x="22802" y="84067"/>
                  </a:lnTo>
                  <a:lnTo>
                    <a:pt x="66126" y="89786"/>
                  </a:lnTo>
                  <a:lnTo>
                    <a:pt x="100429" y="104463"/>
                  </a:lnTo>
                  <a:lnTo>
                    <a:pt x="127230" y="123629"/>
                  </a:lnTo>
                  <a:lnTo>
                    <a:pt x="131546" y="132722"/>
                  </a:lnTo>
                  <a:lnTo>
                    <a:pt x="133222" y="155304"/>
                  </a:lnTo>
                  <a:lnTo>
                    <a:pt x="129691" y="165537"/>
                  </a:lnTo>
                  <a:lnTo>
                    <a:pt x="116409" y="183147"/>
                  </a:lnTo>
                  <a:lnTo>
                    <a:pt x="95689" y="192533"/>
                  </a:lnTo>
                  <a:lnTo>
                    <a:pt x="5945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16352" y="5224329"/>
              <a:ext cx="315856" cy="29392"/>
            </a:xfrm>
            <a:custGeom>
              <a:avLst/>
              <a:gdLst/>
              <a:ahLst/>
              <a:cxnLst/>
              <a:rect l="0" t="0" r="0" b="0"/>
              <a:pathLst>
                <a:path w="315856" h="29392">
                  <a:moveTo>
                    <a:pt x="315855" y="8334"/>
                  </a:moveTo>
                  <a:lnTo>
                    <a:pt x="278377" y="0"/>
                  </a:lnTo>
                  <a:lnTo>
                    <a:pt x="221364" y="3828"/>
                  </a:lnTo>
                  <a:lnTo>
                    <a:pt x="161013" y="8614"/>
                  </a:lnTo>
                  <a:lnTo>
                    <a:pt x="112308" y="15306"/>
                  </a:lnTo>
                  <a:lnTo>
                    <a:pt x="56456" y="21280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74279" y="5327419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6545" y="83907"/>
                  </a:lnTo>
                  <a:lnTo>
                    <a:pt x="25608" y="123159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69077" y="5232663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56383" y="29308"/>
                  </a:lnTo>
                  <a:lnTo>
                    <a:pt x="6248" y="8791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69077" y="5201077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9576" y="24047"/>
                  </a:lnTo>
                  <a:lnTo>
                    <a:pt x="54309" y="86288"/>
                  </a:lnTo>
                  <a:lnTo>
                    <a:pt x="71724" y="110835"/>
                  </a:lnTo>
                  <a:lnTo>
                    <a:pt x="81790" y="119450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761" y="516949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21803" y="5025020"/>
              <a:ext cx="153207" cy="197115"/>
            </a:xfrm>
            <a:custGeom>
              <a:avLst/>
              <a:gdLst/>
              <a:ahLst/>
              <a:cxnLst/>
              <a:rect l="0" t="0" r="0" b="0"/>
              <a:pathLst>
                <a:path w="153207" h="197115">
                  <a:moveTo>
                    <a:pt x="0" y="18130"/>
                  </a:moveTo>
                  <a:lnTo>
                    <a:pt x="16767" y="6951"/>
                  </a:lnTo>
                  <a:lnTo>
                    <a:pt x="49551" y="0"/>
                  </a:lnTo>
                  <a:lnTo>
                    <a:pt x="69206" y="4613"/>
                  </a:lnTo>
                  <a:lnTo>
                    <a:pt x="77723" y="9118"/>
                  </a:lnTo>
                  <a:lnTo>
                    <a:pt x="90306" y="23483"/>
                  </a:lnTo>
                  <a:lnTo>
                    <a:pt x="95299" y="32227"/>
                  </a:lnTo>
                  <a:lnTo>
                    <a:pt x="97727" y="51301"/>
                  </a:lnTo>
                  <a:lnTo>
                    <a:pt x="96737" y="61301"/>
                  </a:lnTo>
                  <a:lnTo>
                    <a:pt x="92567" y="69138"/>
                  </a:lnTo>
                  <a:lnTo>
                    <a:pt x="78576" y="80964"/>
                  </a:lnTo>
                  <a:lnTo>
                    <a:pt x="69931" y="83416"/>
                  </a:lnTo>
                  <a:lnTo>
                    <a:pt x="50968" y="83021"/>
                  </a:lnTo>
                  <a:lnTo>
                    <a:pt x="49186" y="82448"/>
                  </a:lnTo>
                  <a:lnTo>
                    <a:pt x="59685" y="81810"/>
                  </a:lnTo>
                  <a:lnTo>
                    <a:pt x="86314" y="87041"/>
                  </a:lnTo>
                  <a:lnTo>
                    <a:pt x="125584" y="107694"/>
                  </a:lnTo>
                  <a:lnTo>
                    <a:pt x="141993" y="120717"/>
                  </a:lnTo>
                  <a:lnTo>
                    <a:pt x="150845" y="140543"/>
                  </a:lnTo>
                  <a:lnTo>
                    <a:pt x="153206" y="152381"/>
                  </a:lnTo>
                  <a:lnTo>
                    <a:pt x="151270" y="161443"/>
                  </a:lnTo>
                  <a:lnTo>
                    <a:pt x="146470" y="168654"/>
                  </a:lnTo>
                  <a:lnTo>
                    <a:pt x="131778" y="179786"/>
                  </a:lnTo>
                  <a:lnTo>
                    <a:pt x="103776" y="191460"/>
                  </a:lnTo>
                  <a:lnTo>
                    <a:pt x="63171" y="1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32331" y="525372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5206" y="8333"/>
                  </a:lnTo>
                  <a:lnTo>
                    <a:pt x="163783" y="10095"/>
                  </a:lnTo>
                  <a:lnTo>
                    <a:pt x="108565" y="18848"/>
                  </a:lnTo>
                  <a:lnTo>
                    <a:pt x="52597" y="318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90259" y="541164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2692"/>
                  </a:lnTo>
                  <a:lnTo>
                    <a:pt x="10722" y="102069"/>
                  </a:lnTo>
                  <a:lnTo>
                    <a:pt x="18669" y="14364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78310" y="5180021"/>
              <a:ext cx="169919" cy="210570"/>
            </a:xfrm>
            <a:custGeom>
              <a:avLst/>
              <a:gdLst/>
              <a:ahLst/>
              <a:cxnLst/>
              <a:rect l="0" t="0" r="0" b="0"/>
              <a:pathLst>
                <a:path w="169919" h="210570">
                  <a:moveTo>
                    <a:pt x="85690" y="0"/>
                  </a:moveTo>
                  <a:lnTo>
                    <a:pt x="43028" y="60873"/>
                  </a:lnTo>
                  <a:lnTo>
                    <a:pt x="9578" y="106368"/>
                  </a:lnTo>
                  <a:lnTo>
                    <a:pt x="0" y="126823"/>
                  </a:lnTo>
                  <a:lnTo>
                    <a:pt x="487" y="134851"/>
                  </a:lnTo>
                  <a:lnTo>
                    <a:pt x="4322" y="141373"/>
                  </a:lnTo>
                  <a:lnTo>
                    <a:pt x="17941" y="151739"/>
                  </a:lnTo>
                  <a:lnTo>
                    <a:pt x="75684" y="176409"/>
                  </a:lnTo>
                  <a:lnTo>
                    <a:pt x="137208" y="204894"/>
                  </a:lnTo>
                  <a:lnTo>
                    <a:pt x="169918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06155" y="5224031"/>
              <a:ext cx="252685" cy="198146"/>
            </a:xfrm>
            <a:custGeom>
              <a:avLst/>
              <a:gdLst/>
              <a:ahLst/>
              <a:cxnLst/>
              <a:rect l="0" t="0" r="0" b="0"/>
              <a:pathLst>
                <a:path w="252685" h="198146">
                  <a:moveTo>
                    <a:pt x="0" y="187616"/>
                  </a:moveTo>
                  <a:lnTo>
                    <a:pt x="5589" y="129000"/>
                  </a:lnTo>
                  <a:lnTo>
                    <a:pt x="17958" y="74826"/>
                  </a:lnTo>
                  <a:lnTo>
                    <a:pt x="31667" y="22184"/>
                  </a:lnTo>
                  <a:lnTo>
                    <a:pt x="35149" y="10648"/>
                  </a:lnTo>
                  <a:lnTo>
                    <a:pt x="42150" y="4127"/>
                  </a:lnTo>
                  <a:lnTo>
                    <a:pt x="51496" y="949"/>
                  </a:lnTo>
                  <a:lnTo>
                    <a:pt x="62407" y="0"/>
                  </a:lnTo>
                  <a:lnTo>
                    <a:pt x="72020" y="2877"/>
                  </a:lnTo>
                  <a:lnTo>
                    <a:pt x="88941" y="15433"/>
                  </a:lnTo>
                  <a:lnTo>
                    <a:pt x="133158" y="72400"/>
                  </a:lnTo>
                  <a:lnTo>
                    <a:pt x="166392" y="129437"/>
                  </a:lnTo>
                  <a:lnTo>
                    <a:pt x="207187" y="173400"/>
                  </a:lnTo>
                  <a:lnTo>
                    <a:pt x="252684" y="198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06197" y="5243191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31585" y="0"/>
                  </a:moveTo>
                  <a:lnTo>
                    <a:pt x="20407" y="11179"/>
                  </a:lnTo>
                  <a:lnTo>
                    <a:pt x="14918" y="29145"/>
                  </a:lnTo>
                  <a:lnTo>
                    <a:pt x="3871" y="85077"/>
                  </a:lnTo>
                  <a:lnTo>
                    <a:pt x="764" y="13773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953929" y="5001036"/>
            <a:ext cx="563419" cy="263213"/>
            <a:chOff x="6953929" y="5001036"/>
            <a:chExt cx="563419" cy="263213"/>
          </a:xfrm>
        </p:grpSpPr>
        <p:sp>
          <p:nvSpPr>
            <p:cNvPr id="76" name="Freeform 75"/>
            <p:cNvSpPr/>
            <p:nvPr/>
          </p:nvSpPr>
          <p:spPr>
            <a:xfrm>
              <a:off x="6953929" y="5001036"/>
              <a:ext cx="205450" cy="242156"/>
            </a:xfrm>
            <a:custGeom>
              <a:avLst/>
              <a:gdLst/>
              <a:ahLst/>
              <a:cxnLst/>
              <a:rect l="0" t="0" r="0" b="0"/>
              <a:pathLst>
                <a:path w="205450" h="242156">
                  <a:moveTo>
                    <a:pt x="205449" y="0"/>
                  </a:moveTo>
                  <a:lnTo>
                    <a:pt x="181402" y="9575"/>
                  </a:lnTo>
                  <a:lnTo>
                    <a:pt x="129239" y="46156"/>
                  </a:lnTo>
                  <a:lnTo>
                    <a:pt x="69866" y="80789"/>
                  </a:lnTo>
                  <a:lnTo>
                    <a:pt x="16106" y="107489"/>
                  </a:lnTo>
                  <a:lnTo>
                    <a:pt x="5521" y="113773"/>
                  </a:lnTo>
                  <a:lnTo>
                    <a:pt x="804" y="120302"/>
                  </a:lnTo>
                  <a:lnTo>
                    <a:pt x="0" y="126995"/>
                  </a:lnTo>
                  <a:lnTo>
                    <a:pt x="1802" y="133796"/>
                  </a:lnTo>
                  <a:lnTo>
                    <a:pt x="16284" y="147593"/>
                  </a:lnTo>
                  <a:lnTo>
                    <a:pt x="75860" y="181349"/>
                  </a:lnTo>
                  <a:lnTo>
                    <a:pt x="117460" y="202241"/>
                  </a:lnTo>
                  <a:lnTo>
                    <a:pt x="144283" y="218631"/>
                  </a:lnTo>
                  <a:lnTo>
                    <a:pt x="184392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98444" y="5086137"/>
              <a:ext cx="208376" cy="178112"/>
            </a:xfrm>
            <a:custGeom>
              <a:avLst/>
              <a:gdLst/>
              <a:ahLst/>
              <a:cxnLst/>
              <a:rect l="0" t="0" r="0" b="0"/>
              <a:pathLst>
                <a:path w="208376" h="178112">
                  <a:moveTo>
                    <a:pt x="8333" y="178111"/>
                  </a:moveTo>
                  <a:lnTo>
                    <a:pt x="0" y="140633"/>
                  </a:lnTo>
                  <a:lnTo>
                    <a:pt x="1574" y="105786"/>
                  </a:lnTo>
                  <a:lnTo>
                    <a:pt x="12588" y="62569"/>
                  </a:lnTo>
                  <a:lnTo>
                    <a:pt x="47619" y="8215"/>
                  </a:lnTo>
                  <a:lnTo>
                    <a:pt x="55580" y="2846"/>
                  </a:lnTo>
                  <a:lnTo>
                    <a:pt x="73785" y="0"/>
                  </a:lnTo>
                  <a:lnTo>
                    <a:pt x="90455" y="5754"/>
                  </a:lnTo>
                  <a:lnTo>
                    <a:pt x="98176" y="10564"/>
                  </a:lnTo>
                  <a:lnTo>
                    <a:pt x="109875" y="25267"/>
                  </a:lnTo>
                  <a:lnTo>
                    <a:pt x="139078" y="80732"/>
                  </a:lnTo>
                  <a:lnTo>
                    <a:pt x="167808" y="135652"/>
                  </a:lnTo>
                  <a:lnTo>
                    <a:pt x="185306" y="161891"/>
                  </a:lnTo>
                  <a:lnTo>
                    <a:pt x="195393" y="170902"/>
                  </a:lnTo>
                  <a:lnTo>
                    <a:pt x="208375" y="178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01534" y="5064207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115813" y="0"/>
                  </a:moveTo>
                  <a:lnTo>
                    <a:pt x="100172" y="17981"/>
                  </a:lnTo>
                  <a:lnTo>
                    <a:pt x="70140" y="74354"/>
                  </a:lnTo>
                  <a:lnTo>
                    <a:pt x="44757" y="135758"/>
                  </a:lnTo>
                  <a:lnTo>
                    <a:pt x="5982" y="18612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015904" y="4823148"/>
            <a:ext cx="1709127" cy="714748"/>
            <a:chOff x="6015904" y="4823148"/>
            <a:chExt cx="1709127" cy="714748"/>
          </a:xfrm>
        </p:grpSpPr>
        <p:sp>
          <p:nvSpPr>
            <p:cNvPr id="80" name="Freeform 79"/>
            <p:cNvSpPr/>
            <p:nvPr/>
          </p:nvSpPr>
          <p:spPr>
            <a:xfrm>
              <a:off x="6443440" y="5032621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31586" y="0"/>
                  </a:moveTo>
                  <a:lnTo>
                    <a:pt x="23252" y="37478"/>
                  </a:lnTo>
                  <a:lnTo>
                    <a:pt x="15902" y="88902"/>
                  </a:lnTo>
                  <a:lnTo>
                    <a:pt x="12121" y="135786"/>
                  </a:lnTo>
                  <a:lnTo>
                    <a:pt x="11001" y="192312"/>
                  </a:lnTo>
                  <a:lnTo>
                    <a:pt x="10669" y="253514"/>
                  </a:lnTo>
                  <a:lnTo>
                    <a:pt x="3321" y="31069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81258" y="5053679"/>
              <a:ext cx="193769" cy="225704"/>
            </a:xfrm>
            <a:custGeom>
              <a:avLst/>
              <a:gdLst/>
              <a:ahLst/>
              <a:cxnLst/>
              <a:rect l="0" t="0" r="0" b="0"/>
              <a:pathLst>
                <a:path w="193769" h="225704">
                  <a:moveTo>
                    <a:pt x="193768" y="168455"/>
                  </a:moveTo>
                  <a:lnTo>
                    <a:pt x="138723" y="193649"/>
                  </a:lnTo>
                  <a:lnTo>
                    <a:pt x="79256" y="213699"/>
                  </a:lnTo>
                  <a:lnTo>
                    <a:pt x="36097" y="225703"/>
                  </a:lnTo>
                  <a:lnTo>
                    <a:pt x="14897" y="223924"/>
                  </a:lnTo>
                  <a:lnTo>
                    <a:pt x="7841" y="218303"/>
                  </a:lnTo>
                  <a:lnTo>
                    <a:pt x="0" y="199579"/>
                  </a:lnTo>
                  <a:lnTo>
                    <a:pt x="248" y="190374"/>
                  </a:lnTo>
                  <a:lnTo>
                    <a:pt x="21604" y="135867"/>
                  </a:lnTo>
                  <a:lnTo>
                    <a:pt x="39324" y="78506"/>
                  </a:lnTo>
                  <a:lnTo>
                    <a:pt x="53775" y="24809"/>
                  </a:lnTo>
                  <a:lnTo>
                    <a:pt x="568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18454" y="5002933"/>
              <a:ext cx="218533" cy="390926"/>
            </a:xfrm>
            <a:custGeom>
              <a:avLst/>
              <a:gdLst/>
              <a:ahLst/>
              <a:cxnLst/>
              <a:rect l="0" t="0" r="0" b="0"/>
              <a:pathLst>
                <a:path w="218533" h="390926">
                  <a:moveTo>
                    <a:pt x="182955" y="19160"/>
                  </a:moveTo>
                  <a:lnTo>
                    <a:pt x="124339" y="19160"/>
                  </a:lnTo>
                  <a:lnTo>
                    <a:pt x="67741" y="7707"/>
                  </a:lnTo>
                  <a:lnTo>
                    <a:pt x="19557" y="0"/>
                  </a:lnTo>
                  <a:lnTo>
                    <a:pt x="10852" y="4047"/>
                  </a:lnTo>
                  <a:lnTo>
                    <a:pt x="5048" y="11424"/>
                  </a:lnTo>
                  <a:lnTo>
                    <a:pt x="1179" y="21022"/>
                  </a:lnTo>
                  <a:lnTo>
                    <a:pt x="0" y="44164"/>
                  </a:lnTo>
                  <a:lnTo>
                    <a:pt x="3186" y="102738"/>
                  </a:lnTo>
                  <a:lnTo>
                    <a:pt x="9328" y="142190"/>
                  </a:lnTo>
                  <a:lnTo>
                    <a:pt x="13391" y="147973"/>
                  </a:lnTo>
                  <a:lnTo>
                    <a:pt x="18440" y="149489"/>
                  </a:lnTo>
                  <a:lnTo>
                    <a:pt x="24145" y="148160"/>
                  </a:lnTo>
                  <a:lnTo>
                    <a:pt x="75041" y="122016"/>
                  </a:lnTo>
                  <a:lnTo>
                    <a:pt x="97559" y="120636"/>
                  </a:lnTo>
                  <a:lnTo>
                    <a:pt x="140610" y="129282"/>
                  </a:lnTo>
                  <a:lnTo>
                    <a:pt x="166769" y="144465"/>
                  </a:lnTo>
                  <a:lnTo>
                    <a:pt x="189338" y="163782"/>
                  </a:lnTo>
                  <a:lnTo>
                    <a:pt x="205254" y="189913"/>
                  </a:lnTo>
                  <a:lnTo>
                    <a:pt x="217379" y="219882"/>
                  </a:lnTo>
                  <a:lnTo>
                    <a:pt x="218532" y="240561"/>
                  </a:lnTo>
                  <a:lnTo>
                    <a:pt x="212727" y="300176"/>
                  </a:lnTo>
                  <a:lnTo>
                    <a:pt x="197885" y="332881"/>
                  </a:lnTo>
                  <a:lnTo>
                    <a:pt x="177500" y="357909"/>
                  </a:lnTo>
                  <a:lnTo>
                    <a:pt x="149753" y="378973"/>
                  </a:lnTo>
                  <a:lnTo>
                    <a:pt x="129595" y="388867"/>
                  </a:lnTo>
                  <a:lnTo>
                    <a:pt x="105817" y="390925"/>
                  </a:lnTo>
                  <a:lnTo>
                    <a:pt x="80821" y="386770"/>
                  </a:lnTo>
                  <a:lnTo>
                    <a:pt x="35556" y="366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15904" y="4823148"/>
              <a:ext cx="1709127" cy="714748"/>
            </a:xfrm>
            <a:custGeom>
              <a:avLst/>
              <a:gdLst/>
              <a:ahLst/>
              <a:cxnLst/>
              <a:rect l="0" t="0" r="0" b="0"/>
              <a:pathLst>
                <a:path w="1709127" h="714748">
                  <a:moveTo>
                    <a:pt x="975018" y="51546"/>
                  </a:moveTo>
                  <a:lnTo>
                    <a:pt x="916401" y="36892"/>
                  </a:lnTo>
                  <a:lnTo>
                    <a:pt x="859804" y="19879"/>
                  </a:lnTo>
                  <a:lnTo>
                    <a:pt x="824677" y="12527"/>
                  </a:lnTo>
                  <a:lnTo>
                    <a:pt x="761938" y="2604"/>
                  </a:lnTo>
                  <a:lnTo>
                    <a:pt x="707942" y="0"/>
                  </a:lnTo>
                  <a:lnTo>
                    <a:pt x="647490" y="399"/>
                  </a:lnTo>
                  <a:lnTo>
                    <a:pt x="585125" y="7405"/>
                  </a:lnTo>
                  <a:lnTo>
                    <a:pt x="525702" y="16891"/>
                  </a:lnTo>
                  <a:lnTo>
                    <a:pt x="472404" y="30576"/>
                  </a:lnTo>
                  <a:lnTo>
                    <a:pt x="410135" y="48048"/>
                  </a:lnTo>
                  <a:lnTo>
                    <a:pt x="354318" y="65586"/>
                  </a:lnTo>
                  <a:lnTo>
                    <a:pt x="301258" y="91465"/>
                  </a:lnTo>
                  <a:lnTo>
                    <a:pt x="238028" y="122857"/>
                  </a:lnTo>
                  <a:lnTo>
                    <a:pt x="174853" y="157546"/>
                  </a:lnTo>
                  <a:lnTo>
                    <a:pt x="116144" y="199256"/>
                  </a:lnTo>
                  <a:lnTo>
                    <a:pt x="62948" y="242717"/>
                  </a:lnTo>
                  <a:lnTo>
                    <a:pt x="10865" y="304376"/>
                  </a:lnTo>
                  <a:lnTo>
                    <a:pt x="2533" y="328471"/>
                  </a:lnTo>
                  <a:lnTo>
                    <a:pt x="0" y="353608"/>
                  </a:lnTo>
                  <a:lnTo>
                    <a:pt x="2773" y="376479"/>
                  </a:lnTo>
                  <a:lnTo>
                    <a:pt x="16501" y="409085"/>
                  </a:lnTo>
                  <a:lnTo>
                    <a:pt x="60370" y="462101"/>
                  </a:lnTo>
                  <a:lnTo>
                    <a:pt x="119092" y="512453"/>
                  </a:lnTo>
                  <a:lnTo>
                    <a:pt x="177871" y="549289"/>
                  </a:lnTo>
                  <a:lnTo>
                    <a:pt x="233482" y="575999"/>
                  </a:lnTo>
                  <a:lnTo>
                    <a:pt x="296307" y="601426"/>
                  </a:lnTo>
                  <a:lnTo>
                    <a:pt x="350792" y="621988"/>
                  </a:lnTo>
                  <a:lnTo>
                    <a:pt x="406877" y="633647"/>
                  </a:lnTo>
                  <a:lnTo>
                    <a:pt x="469079" y="648067"/>
                  </a:lnTo>
                  <a:lnTo>
                    <a:pt x="522903" y="657492"/>
                  </a:lnTo>
                  <a:lnTo>
                    <a:pt x="571867" y="661974"/>
                  </a:lnTo>
                  <a:lnTo>
                    <a:pt x="627448" y="670191"/>
                  </a:lnTo>
                  <a:lnTo>
                    <a:pt x="676933" y="680035"/>
                  </a:lnTo>
                  <a:lnTo>
                    <a:pt x="732668" y="689191"/>
                  </a:lnTo>
                  <a:lnTo>
                    <a:pt x="783368" y="693593"/>
                  </a:lnTo>
                  <a:lnTo>
                    <a:pt x="825890" y="698769"/>
                  </a:lnTo>
                  <a:lnTo>
                    <a:pt x="872084" y="701849"/>
                  </a:lnTo>
                  <a:lnTo>
                    <a:pt x="918741" y="704388"/>
                  </a:lnTo>
                  <a:lnTo>
                    <a:pt x="962874" y="709415"/>
                  </a:lnTo>
                  <a:lnTo>
                    <a:pt x="1005886" y="712430"/>
                  </a:lnTo>
                  <a:lnTo>
                    <a:pt x="1048398" y="713770"/>
                  </a:lnTo>
                  <a:lnTo>
                    <a:pt x="1111794" y="714524"/>
                  </a:lnTo>
                  <a:lnTo>
                    <a:pt x="1175031" y="714747"/>
                  </a:lnTo>
                  <a:lnTo>
                    <a:pt x="1234713" y="713644"/>
                  </a:lnTo>
                  <a:lnTo>
                    <a:pt x="1297457" y="703383"/>
                  </a:lnTo>
                  <a:lnTo>
                    <a:pt x="1352876" y="696629"/>
                  </a:lnTo>
                  <a:lnTo>
                    <a:pt x="1412825" y="688757"/>
                  </a:lnTo>
                  <a:lnTo>
                    <a:pt x="1468037" y="675937"/>
                  </a:lnTo>
                  <a:lnTo>
                    <a:pt x="1517022" y="666789"/>
                  </a:lnTo>
                  <a:lnTo>
                    <a:pt x="1579736" y="656866"/>
                  </a:lnTo>
                  <a:lnTo>
                    <a:pt x="1637532" y="633637"/>
                  </a:lnTo>
                  <a:lnTo>
                    <a:pt x="1685263" y="602011"/>
                  </a:lnTo>
                  <a:lnTo>
                    <a:pt x="1702268" y="575735"/>
                  </a:lnTo>
                  <a:lnTo>
                    <a:pt x="1709126" y="540134"/>
                  </a:lnTo>
                  <a:lnTo>
                    <a:pt x="1703037" y="486182"/>
                  </a:lnTo>
                  <a:lnTo>
                    <a:pt x="1687450" y="433584"/>
                  </a:lnTo>
                  <a:lnTo>
                    <a:pt x="1665741" y="399879"/>
                  </a:lnTo>
                  <a:lnTo>
                    <a:pt x="1622774" y="354867"/>
                  </a:lnTo>
                  <a:lnTo>
                    <a:pt x="1563129" y="311381"/>
                  </a:lnTo>
                  <a:lnTo>
                    <a:pt x="1503527" y="263081"/>
                  </a:lnTo>
                  <a:lnTo>
                    <a:pt x="1449076" y="238601"/>
                  </a:lnTo>
                  <a:lnTo>
                    <a:pt x="1389955" y="208688"/>
                  </a:lnTo>
                  <a:lnTo>
                    <a:pt x="1330332" y="186832"/>
                  </a:lnTo>
                  <a:lnTo>
                    <a:pt x="1270853" y="167613"/>
                  </a:lnTo>
                  <a:lnTo>
                    <a:pt x="1217310" y="149845"/>
                  </a:lnTo>
                  <a:lnTo>
                    <a:pt x="1158960" y="132269"/>
                  </a:lnTo>
                  <a:lnTo>
                    <a:pt x="1098894" y="114718"/>
                  </a:lnTo>
                  <a:lnTo>
                    <a:pt x="1049157" y="104189"/>
                  </a:lnTo>
                  <a:lnTo>
                    <a:pt x="991916" y="96779"/>
                  </a:lnTo>
                  <a:lnTo>
                    <a:pt x="930652" y="94276"/>
                  </a:lnTo>
                  <a:lnTo>
                    <a:pt x="870885" y="93843"/>
                  </a:lnTo>
                  <a:lnTo>
                    <a:pt x="818081" y="93714"/>
                  </a:lnTo>
                  <a:lnTo>
                    <a:pt x="758318" y="93671"/>
                  </a:lnTo>
                  <a:lnTo>
                    <a:pt x="704572" y="96782"/>
                  </a:lnTo>
                  <a:lnTo>
                    <a:pt x="654225" y="102725"/>
                  </a:lnTo>
                  <a:lnTo>
                    <a:pt x="590759" y="103755"/>
                  </a:lnTo>
                  <a:lnTo>
                    <a:pt x="543349" y="104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47398" y="1484518"/>
            <a:ext cx="7843733" cy="147400"/>
            <a:chOff x="147398" y="1484518"/>
            <a:chExt cx="7843733" cy="147400"/>
          </a:xfrm>
        </p:grpSpPr>
        <p:sp>
          <p:nvSpPr>
            <p:cNvPr id="85" name="Freeform 84"/>
            <p:cNvSpPr/>
            <p:nvPr/>
          </p:nvSpPr>
          <p:spPr>
            <a:xfrm>
              <a:off x="147398" y="1484519"/>
              <a:ext cx="6011774" cy="136869"/>
            </a:xfrm>
            <a:custGeom>
              <a:avLst/>
              <a:gdLst/>
              <a:ahLst/>
              <a:cxnLst/>
              <a:rect l="0" t="0" r="0" b="0"/>
              <a:pathLst>
                <a:path w="6011774" h="136869">
                  <a:moveTo>
                    <a:pt x="0" y="94755"/>
                  </a:moveTo>
                  <a:lnTo>
                    <a:pt x="58617" y="94755"/>
                  </a:lnTo>
                  <a:lnTo>
                    <a:pt x="112791" y="101991"/>
                  </a:lnTo>
                  <a:lnTo>
                    <a:pt x="171672" y="104633"/>
                  </a:lnTo>
                  <a:lnTo>
                    <a:pt x="228103" y="110744"/>
                  </a:lnTo>
                  <a:lnTo>
                    <a:pt x="288686" y="114811"/>
                  </a:lnTo>
                  <a:lnTo>
                    <a:pt x="350046" y="115614"/>
                  </a:lnTo>
                  <a:lnTo>
                    <a:pt x="400855" y="115754"/>
                  </a:lnTo>
                  <a:lnTo>
                    <a:pt x="449835" y="115795"/>
                  </a:lnTo>
                  <a:lnTo>
                    <a:pt x="508307" y="115809"/>
                  </a:lnTo>
                  <a:lnTo>
                    <a:pt x="556412" y="115811"/>
                  </a:lnTo>
                  <a:lnTo>
                    <a:pt x="617833" y="115812"/>
                  </a:lnTo>
                  <a:lnTo>
                    <a:pt x="666723" y="115812"/>
                  </a:lnTo>
                  <a:lnTo>
                    <a:pt x="728877" y="112693"/>
                  </a:lnTo>
                  <a:lnTo>
                    <a:pt x="791544" y="106747"/>
                  </a:lnTo>
                  <a:lnTo>
                    <a:pt x="840375" y="111306"/>
                  </a:lnTo>
                  <a:lnTo>
                    <a:pt x="891889" y="114477"/>
                  </a:lnTo>
                  <a:lnTo>
                    <a:pt x="954461" y="115548"/>
                  </a:lnTo>
                  <a:lnTo>
                    <a:pt x="1003551" y="115734"/>
                  </a:lnTo>
                  <a:lnTo>
                    <a:pt x="1062653" y="118916"/>
                  </a:lnTo>
                  <a:lnTo>
                    <a:pt x="1119387" y="124874"/>
                  </a:lnTo>
                  <a:lnTo>
                    <a:pt x="1167191" y="125906"/>
                  </a:lnTo>
                  <a:lnTo>
                    <a:pt x="1218400" y="126212"/>
                  </a:lnTo>
                  <a:lnTo>
                    <a:pt x="1279701" y="133551"/>
                  </a:lnTo>
                  <a:lnTo>
                    <a:pt x="1339989" y="136214"/>
                  </a:lnTo>
                  <a:lnTo>
                    <a:pt x="1393732" y="136675"/>
                  </a:lnTo>
                  <a:lnTo>
                    <a:pt x="1450990" y="136812"/>
                  </a:lnTo>
                  <a:lnTo>
                    <a:pt x="1501880" y="136852"/>
                  </a:lnTo>
                  <a:lnTo>
                    <a:pt x="1549714" y="136864"/>
                  </a:lnTo>
                  <a:lnTo>
                    <a:pt x="1612690" y="136868"/>
                  </a:lnTo>
                  <a:lnTo>
                    <a:pt x="1671360" y="129633"/>
                  </a:lnTo>
                  <a:lnTo>
                    <a:pt x="1731822" y="123871"/>
                  </a:lnTo>
                  <a:lnTo>
                    <a:pt x="1783843" y="117404"/>
                  </a:lnTo>
                  <a:lnTo>
                    <a:pt x="1846415" y="114957"/>
                  </a:lnTo>
                  <a:lnTo>
                    <a:pt x="1908167" y="107541"/>
                  </a:lnTo>
                  <a:lnTo>
                    <a:pt x="1959044" y="105953"/>
                  </a:lnTo>
                  <a:lnTo>
                    <a:pt x="2011164" y="102362"/>
                  </a:lnTo>
                  <a:lnTo>
                    <a:pt x="2060532" y="97009"/>
                  </a:lnTo>
                  <a:lnTo>
                    <a:pt x="2107915" y="92303"/>
                  </a:lnTo>
                  <a:lnTo>
                    <a:pt x="2158999" y="86620"/>
                  </a:lnTo>
                  <a:lnTo>
                    <a:pt x="2211179" y="84936"/>
                  </a:lnTo>
                  <a:lnTo>
                    <a:pt x="2266805" y="81317"/>
                  </a:lnTo>
                  <a:lnTo>
                    <a:pt x="2321501" y="75956"/>
                  </a:lnTo>
                  <a:lnTo>
                    <a:pt x="2373582" y="74367"/>
                  </a:lnTo>
                  <a:lnTo>
                    <a:pt x="2430347" y="70777"/>
                  </a:lnTo>
                  <a:lnTo>
                    <a:pt x="2484212" y="65424"/>
                  </a:lnTo>
                  <a:lnTo>
                    <a:pt x="2543636" y="58026"/>
                  </a:lnTo>
                  <a:lnTo>
                    <a:pt x="2589398" y="54237"/>
                  </a:lnTo>
                  <a:lnTo>
                    <a:pt x="2645591" y="47525"/>
                  </a:lnTo>
                  <a:lnTo>
                    <a:pt x="2706695" y="43716"/>
                  </a:lnTo>
                  <a:lnTo>
                    <a:pt x="2769253" y="36999"/>
                  </a:lnTo>
                  <a:lnTo>
                    <a:pt x="2832243" y="33188"/>
                  </a:lnTo>
                  <a:lnTo>
                    <a:pt x="2877434" y="32297"/>
                  </a:lnTo>
                  <a:lnTo>
                    <a:pt x="2923645" y="30731"/>
                  </a:lnTo>
                  <a:lnTo>
                    <a:pt x="2967580" y="26136"/>
                  </a:lnTo>
                  <a:lnTo>
                    <a:pt x="3013623" y="23314"/>
                  </a:lnTo>
                  <a:lnTo>
                    <a:pt x="3060213" y="22059"/>
                  </a:lnTo>
                  <a:lnTo>
                    <a:pt x="3123564" y="21353"/>
                  </a:lnTo>
                  <a:lnTo>
                    <a:pt x="3176520" y="21144"/>
                  </a:lnTo>
                  <a:lnTo>
                    <a:pt x="3219569" y="21095"/>
                  </a:lnTo>
                  <a:lnTo>
                    <a:pt x="3262879" y="21073"/>
                  </a:lnTo>
                  <a:lnTo>
                    <a:pt x="3306693" y="21063"/>
                  </a:lnTo>
                  <a:lnTo>
                    <a:pt x="3353463" y="21059"/>
                  </a:lnTo>
                  <a:lnTo>
                    <a:pt x="3398426" y="21057"/>
                  </a:lnTo>
                  <a:lnTo>
                    <a:pt x="3456962" y="21056"/>
                  </a:lnTo>
                  <a:lnTo>
                    <a:pt x="3513300" y="21056"/>
                  </a:lnTo>
                  <a:lnTo>
                    <a:pt x="3569377" y="17936"/>
                  </a:lnTo>
                  <a:lnTo>
                    <a:pt x="3620698" y="12722"/>
                  </a:lnTo>
                  <a:lnTo>
                    <a:pt x="3678408" y="11178"/>
                  </a:lnTo>
                  <a:lnTo>
                    <a:pt x="3734240" y="16245"/>
                  </a:lnTo>
                  <a:lnTo>
                    <a:pt x="3790979" y="20105"/>
                  </a:lnTo>
                  <a:lnTo>
                    <a:pt x="3853124" y="20774"/>
                  </a:lnTo>
                  <a:lnTo>
                    <a:pt x="3914171" y="20972"/>
                  </a:lnTo>
                  <a:lnTo>
                    <a:pt x="3962935" y="21031"/>
                  </a:lnTo>
                  <a:lnTo>
                    <a:pt x="4010528" y="21048"/>
                  </a:lnTo>
                  <a:lnTo>
                    <a:pt x="4071424" y="21053"/>
                  </a:lnTo>
                  <a:lnTo>
                    <a:pt x="4124172" y="21055"/>
                  </a:lnTo>
                  <a:lnTo>
                    <a:pt x="4186594" y="21055"/>
                  </a:lnTo>
                  <a:lnTo>
                    <a:pt x="4236285" y="21056"/>
                  </a:lnTo>
                  <a:lnTo>
                    <a:pt x="4284154" y="21056"/>
                  </a:lnTo>
                  <a:lnTo>
                    <a:pt x="4345130" y="21056"/>
                  </a:lnTo>
                  <a:lnTo>
                    <a:pt x="4397903" y="21056"/>
                  </a:lnTo>
                  <a:lnTo>
                    <a:pt x="4460332" y="21056"/>
                  </a:lnTo>
                  <a:lnTo>
                    <a:pt x="4513535" y="21056"/>
                  </a:lnTo>
                  <a:lnTo>
                    <a:pt x="4576092" y="21056"/>
                  </a:lnTo>
                  <a:lnTo>
                    <a:pt x="4629332" y="21056"/>
                  </a:lnTo>
                  <a:lnTo>
                    <a:pt x="4691901" y="21056"/>
                  </a:lnTo>
                  <a:lnTo>
                    <a:pt x="4745144" y="21056"/>
                  </a:lnTo>
                  <a:lnTo>
                    <a:pt x="4807713" y="21056"/>
                  </a:lnTo>
                  <a:lnTo>
                    <a:pt x="4857448" y="21056"/>
                  </a:lnTo>
                  <a:lnTo>
                    <a:pt x="4905330" y="21056"/>
                  </a:lnTo>
                  <a:lnTo>
                    <a:pt x="4966310" y="21056"/>
                  </a:lnTo>
                  <a:lnTo>
                    <a:pt x="5027496" y="17936"/>
                  </a:lnTo>
                  <a:lnTo>
                    <a:pt x="5079313" y="11991"/>
                  </a:lnTo>
                  <a:lnTo>
                    <a:pt x="5134609" y="10816"/>
                  </a:lnTo>
                  <a:lnTo>
                    <a:pt x="5190591" y="10584"/>
                  </a:lnTo>
                  <a:lnTo>
                    <a:pt x="5246710" y="10538"/>
                  </a:lnTo>
                  <a:lnTo>
                    <a:pt x="5302856" y="10529"/>
                  </a:lnTo>
                  <a:lnTo>
                    <a:pt x="5359006" y="10528"/>
                  </a:lnTo>
                  <a:lnTo>
                    <a:pt x="5413598" y="10527"/>
                  </a:lnTo>
                  <a:lnTo>
                    <a:pt x="5476567" y="7408"/>
                  </a:lnTo>
                  <a:lnTo>
                    <a:pt x="5521740" y="5314"/>
                  </a:lnTo>
                  <a:lnTo>
                    <a:pt x="5563591" y="5863"/>
                  </a:lnTo>
                  <a:lnTo>
                    <a:pt x="5624546" y="1157"/>
                  </a:lnTo>
                  <a:lnTo>
                    <a:pt x="5681646" y="227"/>
                  </a:lnTo>
                  <a:lnTo>
                    <a:pt x="5737986" y="44"/>
                  </a:lnTo>
                  <a:lnTo>
                    <a:pt x="5794174" y="8"/>
                  </a:lnTo>
                  <a:lnTo>
                    <a:pt x="5850334" y="0"/>
                  </a:lnTo>
                  <a:lnTo>
                    <a:pt x="5909607" y="3119"/>
                  </a:lnTo>
                  <a:lnTo>
                    <a:pt x="5960054" y="8332"/>
                  </a:lnTo>
                  <a:lnTo>
                    <a:pt x="6011773" y="10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43523" y="1547689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0" y="0"/>
                  </a:moveTo>
                  <a:lnTo>
                    <a:pt x="3158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27585" y="1484518"/>
              <a:ext cx="1863546" cy="147400"/>
            </a:xfrm>
            <a:custGeom>
              <a:avLst/>
              <a:gdLst/>
              <a:ahLst/>
              <a:cxnLst/>
              <a:rect l="0" t="0" r="0" b="0"/>
              <a:pathLst>
                <a:path w="1863546" h="147400">
                  <a:moveTo>
                    <a:pt x="0" y="0"/>
                  </a:moveTo>
                  <a:lnTo>
                    <a:pt x="43963" y="23719"/>
                  </a:lnTo>
                  <a:lnTo>
                    <a:pt x="106453" y="42002"/>
                  </a:lnTo>
                  <a:lnTo>
                    <a:pt x="161668" y="50541"/>
                  </a:lnTo>
                  <a:lnTo>
                    <a:pt x="224870" y="60633"/>
                  </a:lnTo>
                  <a:lnTo>
                    <a:pt x="286747" y="70772"/>
                  </a:lnTo>
                  <a:lnTo>
                    <a:pt x="343771" y="78710"/>
                  </a:lnTo>
                  <a:lnTo>
                    <a:pt x="404471" y="83138"/>
                  </a:lnTo>
                  <a:lnTo>
                    <a:pt x="450777" y="83905"/>
                  </a:lnTo>
                  <a:lnTo>
                    <a:pt x="506741" y="84132"/>
                  </a:lnTo>
                  <a:lnTo>
                    <a:pt x="559717" y="84199"/>
                  </a:lnTo>
                  <a:lnTo>
                    <a:pt x="607910" y="84219"/>
                  </a:lnTo>
                  <a:lnTo>
                    <a:pt x="664432" y="84225"/>
                  </a:lnTo>
                  <a:lnTo>
                    <a:pt x="719914" y="84227"/>
                  </a:lnTo>
                  <a:lnTo>
                    <a:pt x="776778" y="83058"/>
                  </a:lnTo>
                  <a:lnTo>
                    <a:pt x="838570" y="75894"/>
                  </a:lnTo>
                  <a:lnTo>
                    <a:pt x="896943" y="71230"/>
                  </a:lnTo>
                  <a:lnTo>
                    <a:pt x="952453" y="65559"/>
                  </a:lnTo>
                  <a:lnTo>
                    <a:pt x="1004776" y="63878"/>
                  </a:lnTo>
                  <a:lnTo>
                    <a:pt x="1064732" y="63380"/>
                  </a:lnTo>
                  <a:lnTo>
                    <a:pt x="1120712" y="60113"/>
                  </a:lnTo>
                  <a:lnTo>
                    <a:pt x="1181548" y="54118"/>
                  </a:lnTo>
                  <a:lnTo>
                    <a:pt x="1235652" y="53080"/>
                  </a:lnTo>
                  <a:lnTo>
                    <a:pt x="1284958" y="52772"/>
                  </a:lnTo>
                  <a:lnTo>
                    <a:pt x="1343540" y="59903"/>
                  </a:lnTo>
                  <a:lnTo>
                    <a:pt x="1403292" y="62525"/>
                  </a:lnTo>
                  <a:lnTo>
                    <a:pt x="1465484" y="63043"/>
                  </a:lnTo>
                  <a:lnTo>
                    <a:pt x="1527508" y="71551"/>
                  </a:lnTo>
                  <a:lnTo>
                    <a:pt x="1573425" y="77814"/>
                  </a:lnTo>
                  <a:lnTo>
                    <a:pt x="1629534" y="87917"/>
                  </a:lnTo>
                  <a:lnTo>
                    <a:pt x="1691585" y="101811"/>
                  </a:lnTo>
                  <a:lnTo>
                    <a:pt x="1740584" y="112314"/>
                  </a:lnTo>
                  <a:lnTo>
                    <a:pt x="1799655" y="129463"/>
                  </a:lnTo>
                  <a:lnTo>
                    <a:pt x="1836036" y="142085"/>
                  </a:lnTo>
                  <a:lnTo>
                    <a:pt x="186354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95665" y="3223458"/>
            <a:ext cx="8174491" cy="303397"/>
          </a:xfrm>
          <a:custGeom>
            <a:avLst/>
            <a:gdLst/>
            <a:ahLst/>
            <a:cxnLst/>
            <a:rect l="0" t="0" r="0" b="0"/>
            <a:pathLst>
              <a:path w="8174491" h="303397">
                <a:moveTo>
                  <a:pt x="25433" y="293060"/>
                </a:moveTo>
                <a:lnTo>
                  <a:pt x="3076" y="293060"/>
                </a:lnTo>
                <a:lnTo>
                  <a:pt x="0" y="294229"/>
                </a:lnTo>
                <a:lnTo>
                  <a:pt x="1459" y="296179"/>
                </a:lnTo>
                <a:lnTo>
                  <a:pt x="5941" y="298649"/>
                </a:lnTo>
                <a:lnTo>
                  <a:pt x="62655" y="302938"/>
                </a:lnTo>
                <a:lnTo>
                  <a:pt x="111331" y="303396"/>
                </a:lnTo>
                <a:lnTo>
                  <a:pt x="174592" y="297961"/>
                </a:lnTo>
                <a:lnTo>
                  <a:pt x="233318" y="285623"/>
                </a:lnTo>
                <a:lnTo>
                  <a:pt x="281741" y="275388"/>
                </a:lnTo>
                <a:lnTo>
                  <a:pt x="343737" y="261450"/>
                </a:lnTo>
                <a:lnTo>
                  <a:pt x="394656" y="250939"/>
                </a:lnTo>
                <a:lnTo>
                  <a:pt x="446788" y="240415"/>
                </a:lnTo>
                <a:lnTo>
                  <a:pt x="499279" y="229888"/>
                </a:lnTo>
                <a:lnTo>
                  <a:pt x="558240" y="215851"/>
                </a:lnTo>
                <a:lnTo>
                  <a:pt x="620492" y="201813"/>
                </a:lnTo>
                <a:lnTo>
                  <a:pt x="682875" y="187775"/>
                </a:lnTo>
                <a:lnTo>
                  <a:pt x="727938" y="180366"/>
                </a:lnTo>
                <a:lnTo>
                  <a:pt x="789280" y="172273"/>
                </a:lnTo>
                <a:lnTo>
                  <a:pt x="840964" y="162775"/>
                </a:lnTo>
                <a:lnTo>
                  <a:pt x="895142" y="152551"/>
                </a:lnTo>
                <a:lnTo>
                  <a:pt x="953829" y="147702"/>
                </a:lnTo>
                <a:lnTo>
                  <a:pt x="1015671" y="146266"/>
                </a:lnTo>
                <a:lnTo>
                  <a:pt x="1077743" y="138545"/>
                </a:lnTo>
                <a:lnTo>
                  <a:pt x="1132715" y="136143"/>
                </a:lnTo>
                <a:lnTo>
                  <a:pt x="1186568" y="135432"/>
                </a:lnTo>
                <a:lnTo>
                  <a:pt x="1239569" y="135221"/>
                </a:lnTo>
                <a:lnTo>
                  <a:pt x="1293487" y="135159"/>
                </a:lnTo>
                <a:lnTo>
                  <a:pt x="1352227" y="135140"/>
                </a:lnTo>
                <a:lnTo>
                  <a:pt x="1407196" y="136305"/>
                </a:lnTo>
                <a:lnTo>
                  <a:pt x="1458188" y="141199"/>
                </a:lnTo>
                <a:lnTo>
                  <a:pt x="1514284" y="139797"/>
                </a:lnTo>
                <a:lnTo>
                  <a:pt x="1563877" y="140804"/>
                </a:lnTo>
                <a:lnTo>
                  <a:pt x="1615617" y="136813"/>
                </a:lnTo>
                <a:lnTo>
                  <a:pt x="1667991" y="135630"/>
                </a:lnTo>
                <a:lnTo>
                  <a:pt x="1726912" y="129641"/>
                </a:lnTo>
                <a:lnTo>
                  <a:pt x="1789157" y="125599"/>
                </a:lnTo>
                <a:lnTo>
                  <a:pt x="1841593" y="123729"/>
                </a:lnTo>
                <a:lnTo>
                  <a:pt x="1901064" y="117455"/>
                </a:lnTo>
                <a:lnTo>
                  <a:pt x="1961968" y="113907"/>
                </a:lnTo>
                <a:lnTo>
                  <a:pt x="2018749" y="107137"/>
                </a:lnTo>
                <a:lnTo>
                  <a:pt x="2075997" y="103441"/>
                </a:lnTo>
                <a:lnTo>
                  <a:pt x="2137919" y="95423"/>
                </a:lnTo>
                <a:lnTo>
                  <a:pt x="2199933" y="87904"/>
                </a:lnTo>
                <a:lnTo>
                  <a:pt x="2251734" y="84094"/>
                </a:lnTo>
                <a:lnTo>
                  <a:pt x="2305946" y="82965"/>
                </a:lnTo>
                <a:lnTo>
                  <a:pt x="2363366" y="75348"/>
                </a:lnTo>
                <a:lnTo>
                  <a:pt x="2416361" y="72965"/>
                </a:lnTo>
                <a:lnTo>
                  <a:pt x="2474256" y="69040"/>
                </a:lnTo>
                <a:lnTo>
                  <a:pt x="2521358" y="63687"/>
                </a:lnTo>
                <a:lnTo>
                  <a:pt x="2584057" y="62101"/>
                </a:lnTo>
                <a:lnTo>
                  <a:pt x="2637729" y="58511"/>
                </a:lnTo>
                <a:lnTo>
                  <a:pt x="2685218" y="53158"/>
                </a:lnTo>
                <a:lnTo>
                  <a:pt x="2743742" y="51572"/>
                </a:lnTo>
                <a:lnTo>
                  <a:pt x="2799297" y="51102"/>
                </a:lnTo>
                <a:lnTo>
                  <a:pt x="2851633" y="50963"/>
                </a:lnTo>
                <a:lnTo>
                  <a:pt x="2905354" y="50921"/>
                </a:lnTo>
                <a:lnTo>
                  <a:pt x="2957146" y="50909"/>
                </a:lnTo>
                <a:lnTo>
                  <a:pt x="3016946" y="50906"/>
                </a:lnTo>
                <a:lnTo>
                  <a:pt x="3072879" y="50904"/>
                </a:lnTo>
                <a:lnTo>
                  <a:pt x="3125326" y="50904"/>
                </a:lnTo>
                <a:lnTo>
                  <a:pt x="3188440" y="50904"/>
                </a:lnTo>
                <a:lnTo>
                  <a:pt x="3233926" y="50904"/>
                </a:lnTo>
                <a:lnTo>
                  <a:pt x="3277540" y="50904"/>
                </a:lnTo>
                <a:lnTo>
                  <a:pt x="3320320" y="50904"/>
                </a:lnTo>
                <a:lnTo>
                  <a:pt x="3363900" y="49734"/>
                </a:lnTo>
                <a:lnTo>
                  <a:pt x="3410565" y="45315"/>
                </a:lnTo>
                <a:lnTo>
                  <a:pt x="3455481" y="42571"/>
                </a:lnTo>
                <a:lnTo>
                  <a:pt x="3500010" y="41352"/>
                </a:lnTo>
                <a:lnTo>
                  <a:pt x="3547098" y="40810"/>
                </a:lnTo>
                <a:lnTo>
                  <a:pt x="3592202" y="37449"/>
                </a:lnTo>
                <a:lnTo>
                  <a:pt x="3635645" y="33226"/>
                </a:lnTo>
                <a:lnTo>
                  <a:pt x="3678349" y="31349"/>
                </a:lnTo>
                <a:lnTo>
                  <a:pt x="3720726" y="30515"/>
                </a:lnTo>
                <a:lnTo>
                  <a:pt x="3764126" y="30144"/>
                </a:lnTo>
                <a:lnTo>
                  <a:pt x="3810711" y="29979"/>
                </a:lnTo>
                <a:lnTo>
                  <a:pt x="3855593" y="29906"/>
                </a:lnTo>
                <a:lnTo>
                  <a:pt x="3910963" y="32984"/>
                </a:lnTo>
                <a:lnTo>
                  <a:pt x="3962073" y="38186"/>
                </a:lnTo>
                <a:lnTo>
                  <a:pt x="4004753" y="39403"/>
                </a:lnTo>
                <a:lnTo>
                  <a:pt x="4065903" y="40088"/>
                </a:lnTo>
                <a:lnTo>
                  <a:pt x="4126553" y="37199"/>
                </a:lnTo>
                <a:lnTo>
                  <a:pt x="4178264" y="31299"/>
                </a:lnTo>
                <a:lnTo>
                  <a:pt x="4236376" y="30277"/>
                </a:lnTo>
                <a:lnTo>
                  <a:pt x="4288689" y="29975"/>
                </a:lnTo>
                <a:lnTo>
                  <a:pt x="4341052" y="37108"/>
                </a:lnTo>
                <a:lnTo>
                  <a:pt x="4395242" y="39730"/>
                </a:lnTo>
                <a:lnTo>
                  <a:pt x="4446375" y="40185"/>
                </a:lnTo>
                <a:lnTo>
                  <a:pt x="4504030" y="40319"/>
                </a:lnTo>
                <a:lnTo>
                  <a:pt x="4565433" y="34776"/>
                </a:lnTo>
                <a:lnTo>
                  <a:pt x="4622622" y="30821"/>
                </a:lnTo>
                <a:lnTo>
                  <a:pt x="4678978" y="30039"/>
                </a:lnTo>
                <a:lnTo>
                  <a:pt x="4735171" y="29885"/>
                </a:lnTo>
                <a:lnTo>
                  <a:pt x="4791331" y="29855"/>
                </a:lnTo>
                <a:lnTo>
                  <a:pt x="4847484" y="29848"/>
                </a:lnTo>
                <a:lnTo>
                  <a:pt x="4909226" y="29847"/>
                </a:lnTo>
                <a:lnTo>
                  <a:pt x="4970512" y="29847"/>
                </a:lnTo>
                <a:lnTo>
                  <a:pt x="5019378" y="29847"/>
                </a:lnTo>
                <a:lnTo>
                  <a:pt x="5081524" y="29847"/>
                </a:lnTo>
                <a:lnTo>
                  <a:pt x="5132469" y="26728"/>
                </a:lnTo>
                <a:lnTo>
                  <a:pt x="5181489" y="21514"/>
                </a:lnTo>
                <a:lnTo>
                  <a:pt x="5239974" y="19753"/>
                </a:lnTo>
                <a:lnTo>
                  <a:pt x="5288082" y="19447"/>
                </a:lnTo>
                <a:lnTo>
                  <a:pt x="5349504" y="19344"/>
                </a:lnTo>
                <a:lnTo>
                  <a:pt x="5399564" y="18157"/>
                </a:lnTo>
                <a:lnTo>
                  <a:pt x="5451441" y="12085"/>
                </a:lnTo>
                <a:lnTo>
                  <a:pt x="5503857" y="9767"/>
                </a:lnTo>
                <a:lnTo>
                  <a:pt x="5556432" y="9080"/>
                </a:lnTo>
                <a:lnTo>
                  <a:pt x="5609055" y="8876"/>
                </a:lnTo>
                <a:lnTo>
                  <a:pt x="5661692" y="8816"/>
                </a:lnTo>
                <a:lnTo>
                  <a:pt x="5715502" y="8798"/>
                </a:lnTo>
                <a:lnTo>
                  <a:pt x="5774210" y="8793"/>
                </a:lnTo>
                <a:lnTo>
                  <a:pt x="5829169" y="9961"/>
                </a:lnTo>
                <a:lnTo>
                  <a:pt x="5882498" y="16026"/>
                </a:lnTo>
                <a:lnTo>
                  <a:pt x="5935344" y="18343"/>
                </a:lnTo>
                <a:lnTo>
                  <a:pt x="5988047" y="19030"/>
                </a:lnTo>
                <a:lnTo>
                  <a:pt x="6040707" y="18063"/>
                </a:lnTo>
                <a:lnTo>
                  <a:pt x="6093355" y="12058"/>
                </a:lnTo>
                <a:lnTo>
                  <a:pt x="6145999" y="9758"/>
                </a:lnTo>
                <a:lnTo>
                  <a:pt x="6197472" y="9077"/>
                </a:lnTo>
                <a:lnTo>
                  <a:pt x="6260499" y="8847"/>
                </a:lnTo>
                <a:lnTo>
                  <a:pt x="6311596" y="8807"/>
                </a:lnTo>
                <a:lnTo>
                  <a:pt x="6363781" y="8796"/>
                </a:lnTo>
                <a:lnTo>
                  <a:pt x="6416288" y="8792"/>
                </a:lnTo>
                <a:lnTo>
                  <a:pt x="6468890" y="8791"/>
                </a:lnTo>
                <a:lnTo>
                  <a:pt x="6521521" y="8790"/>
                </a:lnTo>
                <a:lnTo>
                  <a:pt x="6574160" y="8790"/>
                </a:lnTo>
                <a:lnTo>
                  <a:pt x="6626802" y="8790"/>
                </a:lnTo>
                <a:lnTo>
                  <a:pt x="6679444" y="8790"/>
                </a:lnTo>
                <a:lnTo>
                  <a:pt x="6732086" y="5671"/>
                </a:lnTo>
                <a:lnTo>
                  <a:pt x="6784729" y="3577"/>
                </a:lnTo>
                <a:lnTo>
                  <a:pt x="6837371" y="4126"/>
                </a:lnTo>
                <a:lnTo>
                  <a:pt x="6890014" y="0"/>
                </a:lnTo>
                <a:lnTo>
                  <a:pt x="6942656" y="1896"/>
                </a:lnTo>
                <a:lnTo>
                  <a:pt x="6995299" y="6748"/>
                </a:lnTo>
                <a:lnTo>
                  <a:pt x="7047941" y="8185"/>
                </a:lnTo>
                <a:lnTo>
                  <a:pt x="7100584" y="11731"/>
                </a:lnTo>
                <a:lnTo>
                  <a:pt x="7153226" y="17071"/>
                </a:lnTo>
                <a:lnTo>
                  <a:pt x="7205869" y="18653"/>
                </a:lnTo>
                <a:lnTo>
                  <a:pt x="7261630" y="22241"/>
                </a:lnTo>
                <a:lnTo>
                  <a:pt x="7319487" y="30713"/>
                </a:lnTo>
                <a:lnTo>
                  <a:pt x="7373674" y="37513"/>
                </a:lnTo>
                <a:lnTo>
                  <a:pt x="7426775" y="42647"/>
                </a:lnTo>
                <a:lnTo>
                  <a:pt x="7479553" y="51577"/>
                </a:lnTo>
                <a:lnTo>
                  <a:pt x="7535355" y="58513"/>
                </a:lnTo>
                <a:lnTo>
                  <a:pt x="7593223" y="63687"/>
                </a:lnTo>
                <a:lnTo>
                  <a:pt x="7647413" y="69510"/>
                </a:lnTo>
                <a:lnTo>
                  <a:pt x="7700515" y="74354"/>
                </a:lnTo>
                <a:lnTo>
                  <a:pt x="7753293" y="83199"/>
                </a:lnTo>
                <a:lnTo>
                  <a:pt x="7809096" y="90109"/>
                </a:lnTo>
                <a:lnTo>
                  <a:pt x="7866964" y="95276"/>
                </a:lnTo>
                <a:lnTo>
                  <a:pt x="7921155" y="104216"/>
                </a:lnTo>
                <a:lnTo>
                  <a:pt x="7977375" y="114273"/>
                </a:lnTo>
                <a:lnTo>
                  <a:pt x="8038487" y="124662"/>
                </a:lnTo>
                <a:lnTo>
                  <a:pt x="8094808" y="135150"/>
                </a:lnTo>
                <a:lnTo>
                  <a:pt x="8158278" y="151512"/>
                </a:lnTo>
                <a:lnTo>
                  <a:pt x="8174490" y="1561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736994" y="4306155"/>
            <a:ext cx="6917225" cy="1600332"/>
            <a:chOff x="736994" y="4306155"/>
            <a:chExt cx="6917225" cy="1600332"/>
          </a:xfrm>
        </p:grpSpPr>
        <p:sp>
          <p:nvSpPr>
            <p:cNvPr id="90" name="Freeform 89"/>
            <p:cNvSpPr/>
            <p:nvPr/>
          </p:nvSpPr>
          <p:spPr>
            <a:xfrm>
              <a:off x="736994" y="4306155"/>
              <a:ext cx="6917225" cy="389248"/>
            </a:xfrm>
            <a:custGeom>
              <a:avLst/>
              <a:gdLst/>
              <a:ahLst/>
              <a:cxnLst/>
              <a:rect l="0" t="0" r="0" b="0"/>
              <a:pathLst>
                <a:path w="6917225" h="389248">
                  <a:moveTo>
                    <a:pt x="0" y="357969"/>
                  </a:moveTo>
                  <a:lnTo>
                    <a:pt x="11179" y="369147"/>
                  </a:lnTo>
                  <a:lnTo>
                    <a:pt x="40487" y="381688"/>
                  </a:lnTo>
                  <a:lnTo>
                    <a:pt x="92312" y="388001"/>
                  </a:lnTo>
                  <a:lnTo>
                    <a:pt x="147610" y="389247"/>
                  </a:lnTo>
                  <a:lnTo>
                    <a:pt x="209182" y="383905"/>
                  </a:lnTo>
                  <a:lnTo>
                    <a:pt x="260332" y="380472"/>
                  </a:lnTo>
                  <a:lnTo>
                    <a:pt x="315546" y="370906"/>
                  </a:lnTo>
                  <a:lnTo>
                    <a:pt x="363467" y="361152"/>
                  </a:lnTo>
                  <a:lnTo>
                    <a:pt x="413541" y="350853"/>
                  </a:lnTo>
                  <a:lnTo>
                    <a:pt x="472975" y="340012"/>
                  </a:lnTo>
                  <a:lnTo>
                    <a:pt x="529775" y="331935"/>
                  </a:lnTo>
                  <a:lnTo>
                    <a:pt x="587225" y="319075"/>
                  </a:lnTo>
                  <a:lnTo>
                    <a:pt x="650566" y="308389"/>
                  </a:lnTo>
                  <a:lnTo>
                    <a:pt x="708484" y="300342"/>
                  </a:lnTo>
                  <a:lnTo>
                    <a:pt x="763815" y="287488"/>
                  </a:lnTo>
                  <a:lnTo>
                    <a:pt x="826185" y="275782"/>
                  </a:lnTo>
                  <a:lnTo>
                    <a:pt x="881172" y="265739"/>
                  </a:lnTo>
                  <a:lnTo>
                    <a:pt x="940213" y="255609"/>
                  </a:lnTo>
                  <a:lnTo>
                    <a:pt x="1002265" y="247673"/>
                  </a:lnTo>
                  <a:lnTo>
                    <a:pt x="1059582" y="243245"/>
                  </a:lnTo>
                  <a:lnTo>
                    <a:pt x="1115964" y="239252"/>
                  </a:lnTo>
                  <a:lnTo>
                    <a:pt x="1172162" y="233133"/>
                  </a:lnTo>
                  <a:lnTo>
                    <a:pt x="1228323" y="231924"/>
                  </a:lnTo>
                  <a:lnTo>
                    <a:pt x="1284477" y="231686"/>
                  </a:lnTo>
                  <a:lnTo>
                    <a:pt x="1346218" y="231639"/>
                  </a:lnTo>
                  <a:lnTo>
                    <a:pt x="1406334" y="231630"/>
                  </a:lnTo>
                  <a:lnTo>
                    <a:pt x="1463269" y="231628"/>
                  </a:lnTo>
                  <a:lnTo>
                    <a:pt x="1519576" y="231627"/>
                  </a:lnTo>
                  <a:lnTo>
                    <a:pt x="1575758" y="231627"/>
                  </a:lnTo>
                  <a:lnTo>
                    <a:pt x="1635036" y="231627"/>
                  </a:lnTo>
                  <a:lnTo>
                    <a:pt x="1697134" y="231627"/>
                  </a:lnTo>
                  <a:lnTo>
                    <a:pt x="1754461" y="231627"/>
                  </a:lnTo>
                  <a:lnTo>
                    <a:pt x="1813965" y="231627"/>
                  </a:lnTo>
                  <a:lnTo>
                    <a:pt x="1876108" y="231627"/>
                  </a:lnTo>
                  <a:lnTo>
                    <a:pt x="1932274" y="230457"/>
                  </a:lnTo>
                  <a:lnTo>
                    <a:pt x="1994821" y="222562"/>
                  </a:lnTo>
                  <a:lnTo>
                    <a:pt x="2057065" y="212982"/>
                  </a:lnTo>
                  <a:lnTo>
                    <a:pt x="2115634" y="202944"/>
                  </a:lnTo>
                  <a:lnTo>
                    <a:pt x="2172263" y="200615"/>
                  </a:lnTo>
                  <a:lnTo>
                    <a:pt x="2228509" y="192919"/>
                  </a:lnTo>
                  <a:lnTo>
                    <a:pt x="2284680" y="187066"/>
                  </a:lnTo>
                  <a:lnTo>
                    <a:pt x="2340835" y="180581"/>
                  </a:lnTo>
                  <a:lnTo>
                    <a:pt x="2396988" y="172064"/>
                  </a:lnTo>
                  <a:lnTo>
                    <a:pt x="2453141" y="166049"/>
                  </a:lnTo>
                  <a:lnTo>
                    <a:pt x="2509293" y="159532"/>
                  </a:lnTo>
                  <a:lnTo>
                    <a:pt x="2572680" y="151009"/>
                  </a:lnTo>
                  <a:lnTo>
                    <a:pt x="2631474" y="148112"/>
                  </a:lnTo>
                  <a:lnTo>
                    <a:pt x="2693737" y="141951"/>
                  </a:lnTo>
                  <a:lnTo>
                    <a:pt x="2753956" y="137874"/>
                  </a:lnTo>
                  <a:lnTo>
                    <a:pt x="2810911" y="133949"/>
                  </a:lnTo>
                  <a:lnTo>
                    <a:pt x="2867222" y="127845"/>
                  </a:lnTo>
                  <a:lnTo>
                    <a:pt x="2923406" y="119403"/>
                  </a:lnTo>
                  <a:lnTo>
                    <a:pt x="2982683" y="113403"/>
                  </a:lnTo>
                  <a:lnTo>
                    <a:pt x="3044782" y="106888"/>
                  </a:lnTo>
                  <a:lnTo>
                    <a:pt x="3093515" y="100171"/>
                  </a:lnTo>
                  <a:lnTo>
                    <a:pt x="3153979" y="94656"/>
                  </a:lnTo>
                  <a:lnTo>
                    <a:pt x="3210982" y="86635"/>
                  </a:lnTo>
                  <a:lnTo>
                    <a:pt x="3267303" y="79114"/>
                  </a:lnTo>
                  <a:lnTo>
                    <a:pt x="3322318" y="73600"/>
                  </a:lnTo>
                  <a:lnTo>
                    <a:pt x="3384620" y="64775"/>
                  </a:lnTo>
                  <a:lnTo>
                    <a:pt x="3446834" y="56253"/>
                  </a:lnTo>
                  <a:lnTo>
                    <a:pt x="3505397" y="50236"/>
                  </a:lnTo>
                  <a:lnTo>
                    <a:pt x="3562025" y="43718"/>
                  </a:lnTo>
                  <a:lnTo>
                    <a:pt x="3625507" y="42431"/>
                  </a:lnTo>
                  <a:lnTo>
                    <a:pt x="3687439" y="39057"/>
                  </a:lnTo>
                  <a:lnTo>
                    <a:pt x="3738347" y="33799"/>
                  </a:lnTo>
                  <a:lnTo>
                    <a:pt x="3787356" y="29122"/>
                  </a:lnTo>
                  <a:lnTo>
                    <a:pt x="3834633" y="23447"/>
                  </a:lnTo>
                  <a:lnTo>
                    <a:pt x="3885685" y="21765"/>
                  </a:lnTo>
                  <a:lnTo>
                    <a:pt x="3934737" y="21267"/>
                  </a:lnTo>
                  <a:lnTo>
                    <a:pt x="3987644" y="15509"/>
                  </a:lnTo>
                  <a:lnTo>
                    <a:pt x="4048701" y="11513"/>
                  </a:lnTo>
                  <a:lnTo>
                    <a:pt x="4100932" y="10821"/>
                  </a:lnTo>
                  <a:lnTo>
                    <a:pt x="4159171" y="10615"/>
                  </a:lnTo>
                  <a:lnTo>
                    <a:pt x="4213992" y="10554"/>
                  </a:lnTo>
                  <a:lnTo>
                    <a:pt x="4266110" y="10536"/>
                  </a:lnTo>
                  <a:lnTo>
                    <a:pt x="4314048" y="10531"/>
                  </a:lnTo>
                  <a:lnTo>
                    <a:pt x="4371665" y="10529"/>
                  </a:lnTo>
                  <a:lnTo>
                    <a:pt x="4434360" y="9359"/>
                  </a:lnTo>
                  <a:lnTo>
                    <a:pt x="4480509" y="4939"/>
                  </a:lnTo>
                  <a:lnTo>
                    <a:pt x="4525196" y="2195"/>
                  </a:lnTo>
                  <a:lnTo>
                    <a:pt x="4583576" y="651"/>
                  </a:lnTo>
                  <a:lnTo>
                    <a:pt x="4639869" y="193"/>
                  </a:lnTo>
                  <a:lnTo>
                    <a:pt x="4683760" y="86"/>
                  </a:lnTo>
                  <a:lnTo>
                    <a:pt x="4745592" y="26"/>
                  </a:lnTo>
                  <a:lnTo>
                    <a:pt x="4798097" y="8"/>
                  </a:lnTo>
                  <a:lnTo>
                    <a:pt x="4860448" y="3"/>
                  </a:lnTo>
                  <a:lnTo>
                    <a:pt x="4910118" y="1"/>
                  </a:lnTo>
                  <a:lnTo>
                    <a:pt x="4957980" y="0"/>
                  </a:lnTo>
                  <a:lnTo>
                    <a:pt x="5018955" y="0"/>
                  </a:lnTo>
                  <a:lnTo>
                    <a:pt x="5068217" y="1170"/>
                  </a:lnTo>
                  <a:lnTo>
                    <a:pt x="5117128" y="7236"/>
                  </a:lnTo>
                  <a:lnTo>
                    <a:pt x="5163377" y="9065"/>
                  </a:lnTo>
                  <a:lnTo>
                    <a:pt x="5212008" y="9878"/>
                  </a:lnTo>
                  <a:lnTo>
                    <a:pt x="5258578" y="10240"/>
                  </a:lnTo>
                  <a:lnTo>
                    <a:pt x="5316511" y="11613"/>
                  </a:lnTo>
                  <a:lnTo>
                    <a:pt x="5378601" y="18845"/>
                  </a:lnTo>
                  <a:lnTo>
                    <a:pt x="5435926" y="20620"/>
                  </a:lnTo>
                  <a:lnTo>
                    <a:pt x="5483832" y="20928"/>
                  </a:lnTo>
                  <a:lnTo>
                    <a:pt x="5545186" y="28267"/>
                  </a:lnTo>
                  <a:lnTo>
                    <a:pt x="5594064" y="30602"/>
                  </a:lnTo>
                  <a:lnTo>
                    <a:pt x="5656214" y="34511"/>
                  </a:lnTo>
                  <a:lnTo>
                    <a:pt x="5707161" y="39861"/>
                  </a:lnTo>
                  <a:lnTo>
                    <a:pt x="5756181" y="44566"/>
                  </a:lnTo>
                  <a:lnTo>
                    <a:pt x="5814667" y="51048"/>
                  </a:lnTo>
                  <a:lnTo>
                    <a:pt x="5862774" y="52170"/>
                  </a:lnTo>
                  <a:lnTo>
                    <a:pt x="5924196" y="59785"/>
                  </a:lnTo>
                  <a:lnTo>
                    <a:pt x="5974256" y="63338"/>
                  </a:lnTo>
                  <a:lnTo>
                    <a:pt x="6024963" y="70110"/>
                  </a:lnTo>
                  <a:lnTo>
                    <a:pt x="6087732" y="76110"/>
                  </a:lnTo>
                  <a:lnTo>
                    <a:pt x="6138784" y="81823"/>
                  </a:lnTo>
                  <a:lnTo>
                    <a:pt x="6187836" y="86635"/>
                  </a:lnTo>
                  <a:lnTo>
                    <a:pt x="6235124" y="95470"/>
                  </a:lnTo>
                  <a:lnTo>
                    <a:pt x="6297917" y="103346"/>
                  </a:lnTo>
                  <a:lnTo>
                    <a:pt x="6346771" y="110300"/>
                  </a:lnTo>
                  <a:lnTo>
                    <a:pt x="6398290" y="119769"/>
                  </a:lnTo>
                  <a:lnTo>
                    <a:pt x="6460865" y="126213"/>
                  </a:lnTo>
                  <a:lnTo>
                    <a:pt x="6511124" y="134363"/>
                  </a:lnTo>
                  <a:lnTo>
                    <a:pt x="6561892" y="143017"/>
                  </a:lnTo>
                  <a:lnTo>
                    <a:pt x="6624679" y="149653"/>
                  </a:lnTo>
                  <a:lnTo>
                    <a:pt x="6687472" y="161882"/>
                  </a:lnTo>
                  <a:lnTo>
                    <a:pt x="6736325" y="172098"/>
                  </a:lnTo>
                  <a:lnTo>
                    <a:pt x="6797999" y="178794"/>
                  </a:lnTo>
                  <a:lnTo>
                    <a:pt x="6859054" y="190169"/>
                  </a:lnTo>
                  <a:lnTo>
                    <a:pt x="691722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89761" y="4348269"/>
              <a:ext cx="4558841" cy="1558218"/>
            </a:xfrm>
            <a:custGeom>
              <a:avLst/>
              <a:gdLst/>
              <a:ahLst/>
              <a:cxnLst/>
              <a:rect l="0" t="0" r="0" b="0"/>
              <a:pathLst>
                <a:path w="4558841" h="1558218">
                  <a:moveTo>
                    <a:pt x="0" y="1200249"/>
                  </a:moveTo>
                  <a:lnTo>
                    <a:pt x="62281" y="1218207"/>
                  </a:lnTo>
                  <a:lnTo>
                    <a:pt x="116331" y="1231915"/>
                  </a:lnTo>
                  <a:lnTo>
                    <a:pt x="177657" y="1245889"/>
                  </a:lnTo>
                  <a:lnTo>
                    <a:pt x="228764" y="1256405"/>
                  </a:lnTo>
                  <a:lnTo>
                    <a:pt x="286541" y="1266930"/>
                  </a:lnTo>
                  <a:lnTo>
                    <a:pt x="330513" y="1273949"/>
                  </a:lnTo>
                  <a:lnTo>
                    <a:pt x="388828" y="1284477"/>
                  </a:lnTo>
                  <a:lnTo>
                    <a:pt x="445563" y="1298515"/>
                  </a:lnTo>
                  <a:lnTo>
                    <a:pt x="500660" y="1305317"/>
                  </a:lnTo>
                  <a:lnTo>
                    <a:pt x="562980" y="1320005"/>
                  </a:lnTo>
                  <a:lnTo>
                    <a:pt x="619130" y="1332526"/>
                  </a:lnTo>
                  <a:lnTo>
                    <a:pt x="682214" y="1339332"/>
                  </a:lnTo>
                  <a:lnTo>
                    <a:pt x="740082" y="1346005"/>
                  </a:lnTo>
                  <a:lnTo>
                    <a:pt x="788083" y="1347162"/>
                  </a:lnTo>
                  <a:lnTo>
                    <a:pt x="848299" y="1348722"/>
                  </a:lnTo>
                  <a:lnTo>
                    <a:pt x="908373" y="1359082"/>
                  </a:lnTo>
                  <a:lnTo>
                    <a:pt x="958959" y="1365854"/>
                  </a:lnTo>
                  <a:lnTo>
                    <a:pt x="1010992" y="1370980"/>
                  </a:lnTo>
                  <a:lnTo>
                    <a:pt x="1063454" y="1376788"/>
                  </a:lnTo>
                  <a:lnTo>
                    <a:pt x="1116043" y="1381628"/>
                  </a:lnTo>
                  <a:lnTo>
                    <a:pt x="1168670" y="1387352"/>
                  </a:lnTo>
                  <a:lnTo>
                    <a:pt x="1221308" y="1392167"/>
                  </a:lnTo>
                  <a:lnTo>
                    <a:pt x="1273949" y="1401003"/>
                  </a:lnTo>
                  <a:lnTo>
                    <a:pt x="1329710" y="1407911"/>
                  </a:lnTo>
                  <a:lnTo>
                    <a:pt x="1387567" y="1413077"/>
                  </a:lnTo>
                  <a:lnTo>
                    <a:pt x="1441754" y="1418897"/>
                  </a:lnTo>
                  <a:lnTo>
                    <a:pt x="1494854" y="1420621"/>
                  </a:lnTo>
                  <a:lnTo>
                    <a:pt x="1550752" y="1424252"/>
                  </a:lnTo>
                  <a:lnTo>
                    <a:pt x="1611768" y="1429617"/>
                  </a:lnTo>
                  <a:lnTo>
                    <a:pt x="1671181" y="1434326"/>
                  </a:lnTo>
                  <a:lnTo>
                    <a:pt x="1732068" y="1443130"/>
                  </a:lnTo>
                  <a:lnTo>
                    <a:pt x="1775865" y="1448576"/>
                  </a:lnTo>
                  <a:lnTo>
                    <a:pt x="1834576" y="1451642"/>
                  </a:lnTo>
                  <a:lnTo>
                    <a:pt x="1895905" y="1453720"/>
                  </a:lnTo>
                  <a:lnTo>
                    <a:pt x="1958530" y="1460055"/>
                  </a:lnTo>
                  <a:lnTo>
                    <a:pt x="2021540" y="1463622"/>
                  </a:lnTo>
                  <a:lnTo>
                    <a:pt x="2084663" y="1470398"/>
                  </a:lnTo>
                  <a:lnTo>
                    <a:pt x="2147820" y="1474095"/>
                  </a:lnTo>
                  <a:lnTo>
                    <a:pt x="2210987" y="1480910"/>
                  </a:lnTo>
                  <a:lnTo>
                    <a:pt x="2274156" y="1484619"/>
                  </a:lnTo>
                  <a:lnTo>
                    <a:pt x="2337327" y="1491437"/>
                  </a:lnTo>
                  <a:lnTo>
                    <a:pt x="2399328" y="1495147"/>
                  </a:lnTo>
                  <a:lnTo>
                    <a:pt x="2456433" y="1501966"/>
                  </a:lnTo>
                  <a:lnTo>
                    <a:pt x="2517287" y="1505676"/>
                  </a:lnTo>
                  <a:lnTo>
                    <a:pt x="2579771" y="1512494"/>
                  </a:lnTo>
                  <a:lnTo>
                    <a:pt x="2642739" y="1516204"/>
                  </a:lnTo>
                  <a:lnTo>
                    <a:pt x="2704680" y="1524193"/>
                  </a:lnTo>
                  <a:lnTo>
                    <a:pt x="2761767" y="1532799"/>
                  </a:lnTo>
                  <a:lnTo>
                    <a:pt x="2822615" y="1537038"/>
                  </a:lnTo>
                  <a:lnTo>
                    <a:pt x="2885098" y="1544013"/>
                  </a:lnTo>
                  <a:lnTo>
                    <a:pt x="2946896" y="1546600"/>
                  </a:lnTo>
                  <a:lnTo>
                    <a:pt x="3002770" y="1547366"/>
                  </a:lnTo>
                  <a:lnTo>
                    <a:pt x="3057541" y="1547593"/>
                  </a:lnTo>
                  <a:lnTo>
                    <a:pt x="3116532" y="1548831"/>
                  </a:lnTo>
                  <a:lnTo>
                    <a:pt x="3171576" y="1554916"/>
                  </a:lnTo>
                  <a:lnTo>
                    <a:pt x="3224930" y="1557240"/>
                  </a:lnTo>
                  <a:lnTo>
                    <a:pt x="3277783" y="1557928"/>
                  </a:lnTo>
                  <a:lnTo>
                    <a:pt x="3330489" y="1558132"/>
                  </a:lnTo>
                  <a:lnTo>
                    <a:pt x="3381980" y="1558192"/>
                  </a:lnTo>
                  <a:lnTo>
                    <a:pt x="3441893" y="1558213"/>
                  </a:lnTo>
                  <a:lnTo>
                    <a:pt x="3504377" y="1558217"/>
                  </a:lnTo>
                  <a:lnTo>
                    <a:pt x="3565809" y="1557048"/>
                  </a:lnTo>
                  <a:lnTo>
                    <a:pt x="3614701" y="1550982"/>
                  </a:lnTo>
                  <a:lnTo>
                    <a:pt x="3673736" y="1548340"/>
                  </a:lnTo>
                  <a:lnTo>
                    <a:pt x="3724869" y="1542228"/>
                  </a:lnTo>
                  <a:lnTo>
                    <a:pt x="3787772" y="1534709"/>
                  </a:lnTo>
                  <a:lnTo>
                    <a:pt x="3837471" y="1522638"/>
                  </a:lnTo>
                  <a:lnTo>
                    <a:pt x="3898414" y="1501753"/>
                  </a:lnTo>
                  <a:lnTo>
                    <a:pt x="3949793" y="1482030"/>
                  </a:lnTo>
                  <a:lnTo>
                    <a:pt x="4004656" y="1450362"/>
                  </a:lnTo>
                  <a:lnTo>
                    <a:pt x="4050978" y="1409141"/>
                  </a:lnTo>
                  <a:lnTo>
                    <a:pt x="4083872" y="1357152"/>
                  </a:lnTo>
                  <a:lnTo>
                    <a:pt x="4107310" y="1307411"/>
                  </a:lnTo>
                  <a:lnTo>
                    <a:pt x="4119467" y="1257737"/>
                  </a:lnTo>
                  <a:lnTo>
                    <a:pt x="4126867" y="1215661"/>
                  </a:lnTo>
                  <a:lnTo>
                    <a:pt x="4134490" y="1155292"/>
                  </a:lnTo>
                  <a:lnTo>
                    <a:pt x="4136749" y="1098411"/>
                  </a:lnTo>
                  <a:lnTo>
                    <a:pt x="4140538" y="1039053"/>
                  </a:lnTo>
                  <a:lnTo>
                    <a:pt x="4149069" y="982471"/>
                  </a:lnTo>
                  <a:lnTo>
                    <a:pt x="4159006" y="923203"/>
                  </a:lnTo>
                  <a:lnTo>
                    <a:pt x="4169359" y="866647"/>
                  </a:lnTo>
                  <a:lnTo>
                    <a:pt x="4179836" y="810506"/>
                  </a:lnTo>
                  <a:lnTo>
                    <a:pt x="4193856" y="754505"/>
                  </a:lnTo>
                  <a:lnTo>
                    <a:pt x="4211400" y="692681"/>
                  </a:lnTo>
                  <a:lnTo>
                    <a:pt x="4225437" y="638294"/>
                  </a:lnTo>
                  <a:lnTo>
                    <a:pt x="4239476" y="582491"/>
                  </a:lnTo>
                  <a:lnTo>
                    <a:pt x="4256633" y="529527"/>
                  </a:lnTo>
                  <a:lnTo>
                    <a:pt x="4276616" y="479335"/>
                  </a:lnTo>
                  <a:lnTo>
                    <a:pt x="4291829" y="425529"/>
                  </a:lnTo>
                  <a:lnTo>
                    <a:pt x="4309627" y="369076"/>
                  </a:lnTo>
                  <a:lnTo>
                    <a:pt x="4330327" y="307598"/>
                  </a:lnTo>
                  <a:lnTo>
                    <a:pt x="4355904" y="252483"/>
                  </a:lnTo>
                  <a:lnTo>
                    <a:pt x="4383486" y="200912"/>
                  </a:lnTo>
                  <a:lnTo>
                    <a:pt x="4418476" y="138603"/>
                  </a:lnTo>
                  <a:lnTo>
                    <a:pt x="4461890" y="79242"/>
                  </a:lnTo>
                  <a:lnTo>
                    <a:pt x="4514531" y="32099"/>
                  </a:lnTo>
                  <a:lnTo>
                    <a:pt x="45588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509085" y="136870"/>
            <a:ext cx="1754957" cy="424618"/>
            <a:chOff x="2509085" y="136870"/>
            <a:chExt cx="1754957" cy="424618"/>
          </a:xfrm>
        </p:grpSpPr>
        <p:sp>
          <p:nvSpPr>
            <p:cNvPr id="2" name="Freeform 1"/>
            <p:cNvSpPr/>
            <p:nvPr/>
          </p:nvSpPr>
          <p:spPr>
            <a:xfrm>
              <a:off x="2779523" y="168455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095" y="145156"/>
                  </a:lnTo>
                  <a:lnTo>
                    <a:pt x="10400" y="196908"/>
                  </a:lnTo>
                  <a:lnTo>
                    <a:pt x="9333" y="258391"/>
                  </a:lnTo>
                  <a:lnTo>
                    <a:pt x="5310" y="315596"/>
                  </a:lnTo>
                  <a:lnTo>
                    <a:pt x="7039" y="34147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9085" y="189512"/>
              <a:ext cx="280967" cy="225782"/>
            </a:xfrm>
            <a:custGeom>
              <a:avLst/>
              <a:gdLst/>
              <a:ahLst/>
              <a:cxnLst/>
              <a:rect l="0" t="0" r="0" b="0"/>
              <a:pathLst>
                <a:path w="280967" h="225782">
                  <a:moveTo>
                    <a:pt x="280966" y="168456"/>
                  </a:moveTo>
                  <a:lnTo>
                    <a:pt x="238275" y="171576"/>
                  </a:lnTo>
                  <a:lnTo>
                    <a:pt x="178898" y="186415"/>
                  </a:lnTo>
                  <a:lnTo>
                    <a:pt x="123463" y="203606"/>
                  </a:lnTo>
                  <a:lnTo>
                    <a:pt x="67333" y="221106"/>
                  </a:lnTo>
                  <a:lnTo>
                    <a:pt x="40959" y="225781"/>
                  </a:lnTo>
                  <a:lnTo>
                    <a:pt x="13639" y="223960"/>
                  </a:lnTo>
                  <a:lnTo>
                    <a:pt x="5652" y="219497"/>
                  </a:lnTo>
                  <a:lnTo>
                    <a:pt x="1497" y="213012"/>
                  </a:lnTo>
                  <a:lnTo>
                    <a:pt x="0" y="196448"/>
                  </a:lnTo>
                  <a:lnTo>
                    <a:pt x="11632" y="146926"/>
                  </a:lnTo>
                  <a:lnTo>
                    <a:pt x="40936" y="93252"/>
                  </a:lnTo>
                  <a:lnTo>
                    <a:pt x="72321" y="31454"/>
                  </a:lnTo>
                  <a:lnTo>
                    <a:pt x="914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6549" y="136870"/>
              <a:ext cx="298025" cy="424618"/>
            </a:xfrm>
            <a:custGeom>
              <a:avLst/>
              <a:gdLst/>
              <a:ahLst/>
              <a:cxnLst/>
              <a:rect l="0" t="0" r="0" b="0"/>
              <a:pathLst>
                <a:path w="298025" h="424618">
                  <a:moveTo>
                    <a:pt x="201471" y="0"/>
                  </a:moveTo>
                  <a:lnTo>
                    <a:pt x="138021" y="17958"/>
                  </a:lnTo>
                  <a:lnTo>
                    <a:pt x="76807" y="28547"/>
                  </a:lnTo>
                  <a:lnTo>
                    <a:pt x="24898" y="36574"/>
                  </a:lnTo>
                  <a:lnTo>
                    <a:pt x="15905" y="41930"/>
                  </a:lnTo>
                  <a:lnTo>
                    <a:pt x="2794" y="57240"/>
                  </a:lnTo>
                  <a:lnTo>
                    <a:pt x="0" y="66236"/>
                  </a:lnTo>
                  <a:lnTo>
                    <a:pt x="1010" y="121806"/>
                  </a:lnTo>
                  <a:lnTo>
                    <a:pt x="2517" y="174796"/>
                  </a:lnTo>
                  <a:lnTo>
                    <a:pt x="6982" y="198180"/>
                  </a:lnTo>
                  <a:lnTo>
                    <a:pt x="10981" y="203480"/>
                  </a:lnTo>
                  <a:lnTo>
                    <a:pt x="15986" y="204673"/>
                  </a:lnTo>
                  <a:lnTo>
                    <a:pt x="28956" y="199760"/>
                  </a:lnTo>
                  <a:lnTo>
                    <a:pt x="81571" y="176593"/>
                  </a:lnTo>
                  <a:lnTo>
                    <a:pt x="126964" y="163998"/>
                  </a:lnTo>
                  <a:lnTo>
                    <a:pt x="169726" y="170348"/>
                  </a:lnTo>
                  <a:lnTo>
                    <a:pt x="221338" y="187422"/>
                  </a:lnTo>
                  <a:lnTo>
                    <a:pt x="260514" y="218238"/>
                  </a:lnTo>
                  <a:lnTo>
                    <a:pt x="294127" y="274414"/>
                  </a:lnTo>
                  <a:lnTo>
                    <a:pt x="298024" y="295097"/>
                  </a:lnTo>
                  <a:lnTo>
                    <a:pt x="288059" y="347480"/>
                  </a:lnTo>
                  <a:lnTo>
                    <a:pt x="281679" y="368515"/>
                  </a:lnTo>
                  <a:lnTo>
                    <a:pt x="276000" y="376698"/>
                  </a:lnTo>
                  <a:lnTo>
                    <a:pt x="231780" y="407951"/>
                  </a:lnTo>
                  <a:lnTo>
                    <a:pt x="201093" y="422821"/>
                  </a:lnTo>
                  <a:lnTo>
                    <a:pt x="177127" y="424617"/>
                  </a:lnTo>
                  <a:lnTo>
                    <a:pt x="123613" y="421827"/>
                  </a:lnTo>
                  <a:lnTo>
                    <a:pt x="66465" y="412897"/>
                  </a:lnTo>
                  <a:lnTo>
                    <a:pt x="5407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86461" y="210569"/>
              <a:ext cx="235343" cy="284271"/>
            </a:xfrm>
            <a:custGeom>
              <a:avLst/>
              <a:gdLst/>
              <a:ahLst/>
              <a:cxnLst/>
              <a:rect l="0" t="0" r="0" b="0"/>
              <a:pathLst>
                <a:path w="235343" h="284271">
                  <a:moveTo>
                    <a:pt x="224813" y="0"/>
                  </a:moveTo>
                  <a:lnTo>
                    <a:pt x="170699" y="42662"/>
                  </a:lnTo>
                  <a:lnTo>
                    <a:pt x="118165" y="76112"/>
                  </a:lnTo>
                  <a:lnTo>
                    <a:pt x="72162" y="96966"/>
                  </a:lnTo>
                  <a:lnTo>
                    <a:pt x="34263" y="117680"/>
                  </a:lnTo>
                  <a:lnTo>
                    <a:pt x="3407" y="129365"/>
                  </a:lnTo>
                  <a:lnTo>
                    <a:pt x="0" y="133037"/>
                  </a:lnTo>
                  <a:lnTo>
                    <a:pt x="1238" y="136655"/>
                  </a:lnTo>
                  <a:lnTo>
                    <a:pt x="39127" y="166242"/>
                  </a:lnTo>
                  <a:lnTo>
                    <a:pt x="98807" y="200772"/>
                  </a:lnTo>
                  <a:lnTo>
                    <a:pt x="153339" y="242220"/>
                  </a:lnTo>
                  <a:lnTo>
                    <a:pt x="202879" y="274920"/>
                  </a:lnTo>
                  <a:lnTo>
                    <a:pt x="23534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0483" y="285722"/>
              <a:ext cx="363559" cy="251232"/>
            </a:xfrm>
            <a:custGeom>
              <a:avLst/>
              <a:gdLst/>
              <a:ahLst/>
              <a:cxnLst/>
              <a:rect l="0" t="0" r="0" b="0"/>
              <a:pathLst>
                <a:path w="363559" h="251232">
                  <a:moveTo>
                    <a:pt x="5589" y="251231"/>
                  </a:moveTo>
                  <a:lnTo>
                    <a:pt x="0" y="234463"/>
                  </a:lnTo>
                  <a:lnTo>
                    <a:pt x="4044" y="172666"/>
                  </a:lnTo>
                  <a:lnTo>
                    <a:pt x="10873" y="117559"/>
                  </a:lnTo>
                  <a:lnTo>
                    <a:pt x="23487" y="65643"/>
                  </a:lnTo>
                  <a:lnTo>
                    <a:pt x="40364" y="20379"/>
                  </a:lnTo>
                  <a:lnTo>
                    <a:pt x="46320" y="9592"/>
                  </a:lnTo>
                  <a:lnTo>
                    <a:pt x="56140" y="3571"/>
                  </a:lnTo>
                  <a:lnTo>
                    <a:pt x="82649" y="0"/>
                  </a:lnTo>
                  <a:lnTo>
                    <a:pt x="104569" y="5432"/>
                  </a:lnTo>
                  <a:lnTo>
                    <a:pt x="137705" y="27983"/>
                  </a:lnTo>
                  <a:lnTo>
                    <a:pt x="190020" y="83511"/>
                  </a:lnTo>
                  <a:lnTo>
                    <a:pt x="249039" y="146965"/>
                  </a:lnTo>
                  <a:lnTo>
                    <a:pt x="303794" y="199631"/>
                  </a:lnTo>
                  <a:lnTo>
                    <a:pt x="363558" y="230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85057" y="284269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91595" y="55045"/>
                  </a:lnTo>
                  <a:lnTo>
                    <a:pt x="71342" y="106453"/>
                  </a:lnTo>
                  <a:lnTo>
                    <a:pt x="45530" y="168393"/>
                  </a:lnTo>
                  <a:lnTo>
                    <a:pt x="13563" y="23000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Straight Connector 8"/>
          <p:cNvCxnSpPr/>
          <p:nvPr/>
        </p:nvCxnSpPr>
        <p:spPr>
          <a:xfrm flipH="1">
            <a:off x="894969" y="2126742"/>
            <a:ext cx="650659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4079468" y="2010943"/>
            <a:ext cx="5590" cy="189513"/>
          </a:xfrm>
          <a:custGeom>
            <a:avLst/>
            <a:gdLst/>
            <a:ahLst/>
            <a:cxnLst/>
            <a:rect l="0" t="0" r="0" b="0"/>
            <a:pathLst>
              <a:path w="5590" h="189513">
                <a:moveTo>
                  <a:pt x="5589" y="0"/>
                </a:moveTo>
                <a:lnTo>
                  <a:pt x="0" y="16767"/>
                </a:lnTo>
                <a:lnTo>
                  <a:pt x="375" y="34358"/>
                </a:lnTo>
                <a:lnTo>
                  <a:pt x="4559" y="85425"/>
                </a:lnTo>
                <a:lnTo>
                  <a:pt x="5385" y="142263"/>
                </a:lnTo>
                <a:lnTo>
                  <a:pt x="5589" y="189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894922" y="2000414"/>
            <a:ext cx="6408454" cy="737785"/>
            <a:chOff x="894922" y="2000414"/>
            <a:chExt cx="6408454" cy="737785"/>
          </a:xfrm>
        </p:grpSpPr>
        <p:sp>
          <p:nvSpPr>
            <p:cNvPr id="11" name="Freeform 10"/>
            <p:cNvSpPr/>
            <p:nvPr/>
          </p:nvSpPr>
          <p:spPr>
            <a:xfrm>
              <a:off x="3948186" y="245313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17959" y="56215"/>
                  </a:lnTo>
                  <a:lnTo>
                    <a:pt x="28547" y="114787"/>
                  </a:lnTo>
                  <a:lnTo>
                    <a:pt x="36575" y="177352"/>
                  </a:lnTo>
                  <a:lnTo>
                    <a:pt x="41385" y="239529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03343" y="2516310"/>
              <a:ext cx="208015" cy="150599"/>
            </a:xfrm>
            <a:custGeom>
              <a:avLst/>
              <a:gdLst/>
              <a:ahLst/>
              <a:cxnLst/>
              <a:rect l="0" t="0" r="0" b="0"/>
              <a:pathLst>
                <a:path w="208015" h="150599">
                  <a:moveTo>
                    <a:pt x="208014" y="73700"/>
                  </a:moveTo>
                  <a:lnTo>
                    <a:pt x="165322" y="88272"/>
                  </a:lnTo>
                  <a:lnTo>
                    <a:pt x="102678" y="118364"/>
                  </a:lnTo>
                  <a:lnTo>
                    <a:pt x="39554" y="146699"/>
                  </a:lnTo>
                  <a:lnTo>
                    <a:pt x="29027" y="150442"/>
                  </a:lnTo>
                  <a:lnTo>
                    <a:pt x="19669" y="150598"/>
                  </a:lnTo>
                  <a:lnTo>
                    <a:pt x="3033" y="144532"/>
                  </a:lnTo>
                  <a:lnTo>
                    <a:pt x="0" y="137299"/>
                  </a:lnTo>
                  <a:lnTo>
                    <a:pt x="12050" y="78927"/>
                  </a:lnTo>
                  <a:lnTo>
                    <a:pt x="29104" y="24865"/>
                  </a:lnTo>
                  <a:lnTo>
                    <a:pt x="395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00784" y="2474197"/>
              <a:ext cx="222051" cy="263213"/>
            </a:xfrm>
            <a:custGeom>
              <a:avLst/>
              <a:gdLst/>
              <a:ahLst/>
              <a:cxnLst/>
              <a:rect l="0" t="0" r="0" b="0"/>
              <a:pathLst>
                <a:path w="222051" h="263213">
                  <a:moveTo>
                    <a:pt x="131671" y="0"/>
                  </a:moveTo>
                  <a:lnTo>
                    <a:pt x="88980" y="3119"/>
                  </a:lnTo>
                  <a:lnTo>
                    <a:pt x="30773" y="11892"/>
                  </a:lnTo>
                  <a:lnTo>
                    <a:pt x="12349" y="21273"/>
                  </a:lnTo>
                  <a:lnTo>
                    <a:pt x="6499" y="29389"/>
                  </a:lnTo>
                  <a:lnTo>
                    <a:pt x="0" y="50886"/>
                  </a:lnTo>
                  <a:lnTo>
                    <a:pt x="1931" y="83707"/>
                  </a:lnTo>
                  <a:lnTo>
                    <a:pt x="6573" y="89730"/>
                  </a:lnTo>
                  <a:lnTo>
                    <a:pt x="13178" y="92575"/>
                  </a:lnTo>
                  <a:lnTo>
                    <a:pt x="29875" y="92617"/>
                  </a:lnTo>
                  <a:lnTo>
                    <a:pt x="91034" y="79052"/>
                  </a:lnTo>
                  <a:lnTo>
                    <a:pt x="151306" y="88904"/>
                  </a:lnTo>
                  <a:lnTo>
                    <a:pt x="183892" y="104201"/>
                  </a:lnTo>
                  <a:lnTo>
                    <a:pt x="210186" y="129140"/>
                  </a:lnTo>
                  <a:lnTo>
                    <a:pt x="219209" y="151762"/>
                  </a:lnTo>
                  <a:lnTo>
                    <a:pt x="222050" y="176244"/>
                  </a:lnTo>
                  <a:lnTo>
                    <a:pt x="219413" y="198823"/>
                  </a:lnTo>
                  <a:lnTo>
                    <a:pt x="211222" y="217437"/>
                  </a:lnTo>
                  <a:lnTo>
                    <a:pt x="205762" y="225676"/>
                  </a:lnTo>
                  <a:lnTo>
                    <a:pt x="190337" y="237951"/>
                  </a:lnTo>
                  <a:lnTo>
                    <a:pt x="146249" y="255362"/>
                  </a:lnTo>
                  <a:lnTo>
                    <a:pt x="87997" y="262178"/>
                  </a:lnTo>
                  <a:lnTo>
                    <a:pt x="6850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95709" y="204252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0337" y="166545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8659" y="2053057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2139" y="102551"/>
                  </a:lnTo>
                  <a:lnTo>
                    <a:pt x="15332" y="148722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1202" y="2053057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14654" y="53027"/>
                  </a:lnTo>
                  <a:lnTo>
                    <a:pt x="28197" y="103238"/>
                  </a:lnTo>
                  <a:lnTo>
                    <a:pt x="39019" y="148857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27627" y="206358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5398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80048" y="2042528"/>
              <a:ext cx="11596" cy="210571"/>
            </a:xfrm>
            <a:custGeom>
              <a:avLst/>
              <a:gdLst/>
              <a:ahLst/>
              <a:cxnLst/>
              <a:rect l="0" t="0" r="0" b="0"/>
              <a:pathLst>
                <a:path w="11596" h="210571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8574" y="147745"/>
                  </a:lnTo>
                  <a:lnTo>
                    <a:pt x="11595" y="173289"/>
                  </a:lnTo>
                  <a:lnTo>
                    <a:pt x="558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27295" y="2411026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3120" y="48930"/>
                  </a:lnTo>
                  <a:lnTo>
                    <a:pt x="14654" y="102471"/>
                  </a:lnTo>
                  <a:lnTo>
                    <a:pt x="31667" y="157556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28481" y="2463668"/>
              <a:ext cx="98815" cy="82332"/>
            </a:xfrm>
            <a:custGeom>
              <a:avLst/>
              <a:gdLst/>
              <a:ahLst/>
              <a:cxnLst/>
              <a:rect l="0" t="0" r="0" b="0"/>
              <a:pathLst>
                <a:path w="98815" h="82332">
                  <a:moveTo>
                    <a:pt x="98814" y="63171"/>
                  </a:moveTo>
                  <a:lnTo>
                    <a:pt x="43769" y="79959"/>
                  </a:lnTo>
                  <a:lnTo>
                    <a:pt x="18977" y="82331"/>
                  </a:lnTo>
                  <a:lnTo>
                    <a:pt x="10495" y="78284"/>
                  </a:lnTo>
                  <a:lnTo>
                    <a:pt x="4840" y="70907"/>
                  </a:lnTo>
                  <a:lnTo>
                    <a:pt x="1069" y="61309"/>
                  </a:lnTo>
                  <a:lnTo>
                    <a:pt x="0" y="41286"/>
                  </a:lnTo>
                  <a:lnTo>
                    <a:pt x="4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38930" y="2389969"/>
              <a:ext cx="120101" cy="188779"/>
            </a:xfrm>
            <a:custGeom>
              <a:avLst/>
              <a:gdLst/>
              <a:ahLst/>
              <a:cxnLst/>
              <a:rect l="0" t="0" r="0" b="0"/>
              <a:pathLst>
                <a:path w="120101" h="188779">
                  <a:moveTo>
                    <a:pt x="35764" y="0"/>
                  </a:moveTo>
                  <a:lnTo>
                    <a:pt x="20123" y="17980"/>
                  </a:lnTo>
                  <a:lnTo>
                    <a:pt x="920" y="69741"/>
                  </a:lnTo>
                  <a:lnTo>
                    <a:pt x="0" y="92997"/>
                  </a:lnTo>
                  <a:lnTo>
                    <a:pt x="8943" y="147701"/>
                  </a:lnTo>
                  <a:lnTo>
                    <a:pt x="24177" y="180893"/>
                  </a:lnTo>
                  <a:lnTo>
                    <a:pt x="32719" y="186106"/>
                  </a:lnTo>
                  <a:lnTo>
                    <a:pt x="54688" y="188778"/>
                  </a:lnTo>
                  <a:lnTo>
                    <a:pt x="76930" y="182947"/>
                  </a:lnTo>
                  <a:lnTo>
                    <a:pt x="97344" y="171387"/>
                  </a:lnTo>
                  <a:lnTo>
                    <a:pt x="114216" y="154550"/>
                  </a:lnTo>
                  <a:lnTo>
                    <a:pt x="118481" y="145147"/>
                  </a:lnTo>
                  <a:lnTo>
                    <a:pt x="120100" y="125341"/>
                  </a:lnTo>
                  <a:lnTo>
                    <a:pt x="116555" y="117486"/>
                  </a:lnTo>
                  <a:lnTo>
                    <a:pt x="103256" y="105638"/>
                  </a:lnTo>
                  <a:lnTo>
                    <a:pt x="95967" y="104350"/>
                  </a:lnTo>
                  <a:lnTo>
                    <a:pt x="88767" y="105831"/>
                  </a:lnTo>
                  <a:lnTo>
                    <a:pt x="46293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6362" y="2379440"/>
              <a:ext cx="42116" cy="157928"/>
            </a:xfrm>
            <a:custGeom>
              <a:avLst/>
              <a:gdLst/>
              <a:ahLst/>
              <a:cxnLst/>
              <a:rect l="0" t="0" r="0" b="0"/>
              <a:pathLst>
                <a:path w="42116" h="157928">
                  <a:moveTo>
                    <a:pt x="0" y="0"/>
                  </a:moveTo>
                  <a:lnTo>
                    <a:pt x="5590" y="62093"/>
                  </a:lnTo>
                  <a:lnTo>
                    <a:pt x="21331" y="124005"/>
                  </a:lnTo>
                  <a:lnTo>
                    <a:pt x="28198" y="142851"/>
                  </a:lnTo>
                  <a:lnTo>
                    <a:pt x="4211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6202" y="2421554"/>
              <a:ext cx="140161" cy="84193"/>
            </a:xfrm>
            <a:custGeom>
              <a:avLst/>
              <a:gdLst/>
              <a:ahLst/>
              <a:cxnLst/>
              <a:rect l="0" t="0" r="0" b="0"/>
              <a:pathLst>
                <a:path w="140161" h="84193">
                  <a:moveTo>
                    <a:pt x="140160" y="31585"/>
                  </a:moveTo>
                  <a:lnTo>
                    <a:pt x="86285" y="56779"/>
                  </a:lnTo>
                  <a:lnTo>
                    <a:pt x="48280" y="76250"/>
                  </a:lnTo>
                  <a:lnTo>
                    <a:pt x="40302" y="82419"/>
                  </a:lnTo>
                  <a:lnTo>
                    <a:pt x="32644" y="84192"/>
                  </a:lnTo>
                  <a:lnTo>
                    <a:pt x="25199" y="83034"/>
                  </a:lnTo>
                  <a:lnTo>
                    <a:pt x="17896" y="79922"/>
                  </a:lnTo>
                  <a:lnTo>
                    <a:pt x="6662" y="67107"/>
                  </a:lnTo>
                  <a:lnTo>
                    <a:pt x="2029" y="58776"/>
                  </a:lnTo>
                  <a:lnTo>
                    <a:pt x="0" y="40161"/>
                  </a:lnTo>
                  <a:lnTo>
                    <a:pt x="3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1119" y="2386838"/>
              <a:ext cx="109752" cy="182116"/>
            </a:xfrm>
            <a:custGeom>
              <a:avLst/>
              <a:gdLst/>
              <a:ahLst/>
              <a:cxnLst/>
              <a:rect l="0" t="0" r="0" b="0"/>
              <a:pathLst>
                <a:path w="109752" h="182116">
                  <a:moveTo>
                    <a:pt x="0" y="45244"/>
                  </a:moveTo>
                  <a:lnTo>
                    <a:pt x="24046" y="35669"/>
                  </a:lnTo>
                  <a:lnTo>
                    <a:pt x="65182" y="11430"/>
                  </a:lnTo>
                  <a:lnTo>
                    <a:pt x="95352" y="0"/>
                  </a:lnTo>
                  <a:lnTo>
                    <a:pt x="102173" y="2214"/>
                  </a:lnTo>
                  <a:lnTo>
                    <a:pt x="106720" y="8368"/>
                  </a:lnTo>
                  <a:lnTo>
                    <a:pt x="109751" y="17151"/>
                  </a:lnTo>
                  <a:lnTo>
                    <a:pt x="108428" y="51868"/>
                  </a:lnTo>
                  <a:lnTo>
                    <a:pt x="97500" y="104351"/>
                  </a:lnTo>
                  <a:lnTo>
                    <a:pt x="87196" y="149727"/>
                  </a:lnTo>
                  <a:lnTo>
                    <a:pt x="84228" y="18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958" y="2442611"/>
              <a:ext cx="52644" cy="157928"/>
            </a:xfrm>
            <a:custGeom>
              <a:avLst/>
              <a:gdLst/>
              <a:ahLst/>
              <a:cxnLst/>
              <a:rect l="0" t="0" r="0" b="0"/>
              <a:pathLst>
                <a:path w="52644" h="157928">
                  <a:moveTo>
                    <a:pt x="0" y="0"/>
                  </a:moveTo>
                  <a:lnTo>
                    <a:pt x="17959" y="63428"/>
                  </a:lnTo>
                  <a:lnTo>
                    <a:pt x="38641" y="125195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9088" y="2463668"/>
              <a:ext cx="147400" cy="71803"/>
            </a:xfrm>
            <a:custGeom>
              <a:avLst/>
              <a:gdLst/>
              <a:ahLst/>
              <a:cxnLst/>
              <a:rect l="0" t="0" r="0" b="0"/>
              <a:pathLst>
                <a:path w="147400" h="71803">
                  <a:moveTo>
                    <a:pt x="147399" y="52642"/>
                  </a:moveTo>
                  <a:lnTo>
                    <a:pt x="94371" y="67297"/>
                  </a:lnTo>
                  <a:lnTo>
                    <a:pt x="57467" y="71802"/>
                  </a:lnTo>
                  <a:lnTo>
                    <a:pt x="33730" y="66617"/>
                  </a:lnTo>
                  <a:lnTo>
                    <a:pt x="22487" y="61959"/>
                  </a:lnTo>
                  <a:lnTo>
                    <a:pt x="14991" y="54174"/>
                  </a:lnTo>
                  <a:lnTo>
                    <a:pt x="4441" y="243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0786" y="2429682"/>
              <a:ext cx="108186" cy="169172"/>
            </a:xfrm>
            <a:custGeom>
              <a:avLst/>
              <a:gdLst/>
              <a:ahLst/>
              <a:cxnLst/>
              <a:rect l="0" t="0" r="0" b="0"/>
              <a:pathLst>
                <a:path w="108186" h="169172">
                  <a:moveTo>
                    <a:pt x="85214" y="44515"/>
                  </a:moveTo>
                  <a:lnTo>
                    <a:pt x="61494" y="88477"/>
                  </a:lnTo>
                  <a:lnTo>
                    <a:pt x="55959" y="124351"/>
                  </a:lnTo>
                  <a:lnTo>
                    <a:pt x="59908" y="159027"/>
                  </a:lnTo>
                  <a:lnTo>
                    <a:pt x="66003" y="165309"/>
                  </a:lnTo>
                  <a:lnTo>
                    <a:pt x="74747" y="168328"/>
                  </a:lnTo>
                  <a:lnTo>
                    <a:pt x="85255" y="169171"/>
                  </a:lnTo>
                  <a:lnTo>
                    <a:pt x="93430" y="166223"/>
                  </a:lnTo>
                  <a:lnTo>
                    <a:pt x="105633" y="153589"/>
                  </a:lnTo>
                  <a:lnTo>
                    <a:pt x="108185" y="145307"/>
                  </a:lnTo>
                  <a:lnTo>
                    <a:pt x="107902" y="126746"/>
                  </a:lnTo>
                  <a:lnTo>
                    <a:pt x="97637" y="109918"/>
                  </a:lnTo>
                  <a:lnTo>
                    <a:pt x="59727" y="74054"/>
                  </a:lnTo>
                  <a:lnTo>
                    <a:pt x="16520" y="46599"/>
                  </a:lnTo>
                  <a:lnTo>
                    <a:pt x="0" y="20956"/>
                  </a:lnTo>
                  <a:lnTo>
                    <a:pt x="328" y="13601"/>
                  </a:lnTo>
                  <a:lnTo>
                    <a:pt x="4057" y="7528"/>
                  </a:lnTo>
                  <a:lnTo>
                    <a:pt x="10052" y="2309"/>
                  </a:lnTo>
                  <a:lnTo>
                    <a:pt x="17558" y="0"/>
                  </a:lnTo>
                  <a:lnTo>
                    <a:pt x="35258" y="554"/>
                  </a:lnTo>
                  <a:lnTo>
                    <a:pt x="48583" y="4699"/>
                  </a:lnTo>
                  <a:lnTo>
                    <a:pt x="64157" y="12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11855" y="2453139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3119" y="54145"/>
                  </a:lnTo>
                  <a:lnTo>
                    <a:pt x="17957" y="114625"/>
                  </a:lnTo>
                  <a:lnTo>
                    <a:pt x="28198" y="143538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85513" y="2453139"/>
              <a:ext cx="126343" cy="100824"/>
            </a:xfrm>
            <a:custGeom>
              <a:avLst/>
              <a:gdLst/>
              <a:ahLst/>
              <a:cxnLst/>
              <a:rect l="0" t="0" r="0" b="0"/>
              <a:pathLst>
                <a:path w="126343" h="100824">
                  <a:moveTo>
                    <a:pt x="126342" y="94757"/>
                  </a:moveTo>
                  <a:lnTo>
                    <a:pt x="83650" y="97876"/>
                  </a:lnTo>
                  <a:lnTo>
                    <a:pt x="62914" y="100823"/>
                  </a:lnTo>
                  <a:lnTo>
                    <a:pt x="41999" y="98233"/>
                  </a:lnTo>
                  <a:lnTo>
                    <a:pt x="24125" y="90063"/>
                  </a:lnTo>
                  <a:lnTo>
                    <a:pt x="16083" y="84609"/>
                  </a:lnTo>
                  <a:lnTo>
                    <a:pt x="10722" y="76293"/>
                  </a:lnTo>
                  <a:lnTo>
                    <a:pt x="3177" y="43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06501" y="2459265"/>
              <a:ext cx="126453" cy="204445"/>
            </a:xfrm>
            <a:custGeom>
              <a:avLst/>
              <a:gdLst/>
              <a:ahLst/>
              <a:cxnLst/>
              <a:rect l="0" t="0" r="0" b="0"/>
              <a:pathLst>
                <a:path w="126453" h="204445">
                  <a:moveTo>
                    <a:pt x="115924" y="67574"/>
                  </a:moveTo>
                  <a:lnTo>
                    <a:pt x="101351" y="24882"/>
                  </a:lnTo>
                  <a:lnTo>
                    <a:pt x="95680" y="14546"/>
                  </a:lnTo>
                  <a:lnTo>
                    <a:pt x="87220" y="7656"/>
                  </a:lnTo>
                  <a:lnTo>
                    <a:pt x="65342" y="0"/>
                  </a:lnTo>
                  <a:lnTo>
                    <a:pt x="32306" y="1278"/>
                  </a:lnTo>
                  <a:lnTo>
                    <a:pt x="14029" y="12373"/>
                  </a:lnTo>
                  <a:lnTo>
                    <a:pt x="5880" y="20245"/>
                  </a:lnTo>
                  <a:lnTo>
                    <a:pt x="1617" y="30172"/>
                  </a:lnTo>
                  <a:lnTo>
                    <a:pt x="0" y="53681"/>
                  </a:lnTo>
                  <a:lnTo>
                    <a:pt x="5667" y="87634"/>
                  </a:lnTo>
                  <a:lnTo>
                    <a:pt x="12003" y="94985"/>
                  </a:lnTo>
                  <a:lnTo>
                    <a:pt x="31522" y="103153"/>
                  </a:lnTo>
                  <a:lnTo>
                    <a:pt x="40938" y="102992"/>
                  </a:lnTo>
                  <a:lnTo>
                    <a:pt x="57640" y="96573"/>
                  </a:lnTo>
                  <a:lnTo>
                    <a:pt x="80197" y="79806"/>
                  </a:lnTo>
                  <a:lnTo>
                    <a:pt x="85088" y="80408"/>
                  </a:lnTo>
                  <a:lnTo>
                    <a:pt x="88347" y="85489"/>
                  </a:lnTo>
                  <a:lnTo>
                    <a:pt x="105747" y="141922"/>
                  </a:lnTo>
                  <a:lnTo>
                    <a:pt x="126452" y="204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92821" y="2400497"/>
              <a:ext cx="135878" cy="224152"/>
            </a:xfrm>
            <a:custGeom>
              <a:avLst/>
              <a:gdLst/>
              <a:ahLst/>
              <a:cxnLst/>
              <a:rect l="0" t="0" r="0" b="0"/>
              <a:pathLst>
                <a:path w="135878" h="224152">
                  <a:moveTo>
                    <a:pt x="108629" y="0"/>
                  </a:moveTo>
                  <a:lnTo>
                    <a:pt x="86273" y="0"/>
                  </a:lnTo>
                  <a:lnTo>
                    <a:pt x="69057" y="6239"/>
                  </a:lnTo>
                  <a:lnTo>
                    <a:pt x="17531" y="49498"/>
                  </a:lnTo>
                  <a:lnTo>
                    <a:pt x="1958" y="75887"/>
                  </a:lnTo>
                  <a:lnTo>
                    <a:pt x="0" y="95729"/>
                  </a:lnTo>
                  <a:lnTo>
                    <a:pt x="1114" y="105933"/>
                  </a:lnTo>
                  <a:lnTo>
                    <a:pt x="4198" y="110397"/>
                  </a:lnTo>
                  <a:lnTo>
                    <a:pt x="8592" y="111032"/>
                  </a:lnTo>
                  <a:lnTo>
                    <a:pt x="67439" y="90967"/>
                  </a:lnTo>
                  <a:lnTo>
                    <a:pt x="87983" y="90343"/>
                  </a:lnTo>
                  <a:lnTo>
                    <a:pt x="98375" y="91814"/>
                  </a:lnTo>
                  <a:lnTo>
                    <a:pt x="116161" y="102807"/>
                  </a:lnTo>
                  <a:lnTo>
                    <a:pt x="124179" y="110652"/>
                  </a:lnTo>
                  <a:lnTo>
                    <a:pt x="133088" y="131847"/>
                  </a:lnTo>
                  <a:lnTo>
                    <a:pt x="135877" y="155695"/>
                  </a:lnTo>
                  <a:lnTo>
                    <a:pt x="133217" y="177992"/>
                  </a:lnTo>
                  <a:lnTo>
                    <a:pt x="125017" y="196481"/>
                  </a:lnTo>
                  <a:lnTo>
                    <a:pt x="119554" y="204687"/>
                  </a:lnTo>
                  <a:lnTo>
                    <a:pt x="104126" y="216924"/>
                  </a:lnTo>
                  <a:lnTo>
                    <a:pt x="95098" y="221825"/>
                  </a:lnTo>
                  <a:lnTo>
                    <a:pt x="72590" y="224151"/>
                  </a:lnTo>
                  <a:lnTo>
                    <a:pt x="50498" y="221285"/>
                  </a:lnTo>
                  <a:lnTo>
                    <a:pt x="2440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00248" y="2442611"/>
              <a:ext cx="203128" cy="197589"/>
            </a:xfrm>
            <a:custGeom>
              <a:avLst/>
              <a:gdLst/>
              <a:ahLst/>
              <a:cxnLst/>
              <a:rect l="0" t="0" r="0" b="0"/>
              <a:pathLst>
                <a:path w="203128" h="197589">
                  <a:moveTo>
                    <a:pt x="80187" y="21057"/>
                  </a:moveTo>
                  <a:lnTo>
                    <a:pt x="57830" y="21057"/>
                  </a:lnTo>
                  <a:lnTo>
                    <a:pt x="40615" y="27296"/>
                  </a:lnTo>
                  <a:lnTo>
                    <a:pt x="25165" y="39038"/>
                  </a:lnTo>
                  <a:lnTo>
                    <a:pt x="10499" y="55955"/>
                  </a:lnTo>
                  <a:lnTo>
                    <a:pt x="2421" y="78291"/>
                  </a:lnTo>
                  <a:lnTo>
                    <a:pt x="0" y="102647"/>
                  </a:lnTo>
                  <a:lnTo>
                    <a:pt x="2825" y="125169"/>
                  </a:lnTo>
                  <a:lnTo>
                    <a:pt x="16581" y="157580"/>
                  </a:lnTo>
                  <a:lnTo>
                    <a:pt x="32030" y="172591"/>
                  </a:lnTo>
                  <a:lnTo>
                    <a:pt x="70545" y="191760"/>
                  </a:lnTo>
                  <a:lnTo>
                    <a:pt x="107096" y="197588"/>
                  </a:lnTo>
                  <a:lnTo>
                    <a:pt x="130750" y="192712"/>
                  </a:lnTo>
                  <a:lnTo>
                    <a:pt x="174533" y="170518"/>
                  </a:lnTo>
                  <a:lnTo>
                    <a:pt x="189579" y="154164"/>
                  </a:lnTo>
                  <a:lnTo>
                    <a:pt x="198996" y="134028"/>
                  </a:lnTo>
                  <a:lnTo>
                    <a:pt x="203127" y="97554"/>
                  </a:lnTo>
                  <a:lnTo>
                    <a:pt x="199948" y="74943"/>
                  </a:lnTo>
                  <a:lnTo>
                    <a:pt x="191516" y="56314"/>
                  </a:lnTo>
                  <a:lnTo>
                    <a:pt x="167038" y="25292"/>
                  </a:lnTo>
                  <a:lnTo>
                    <a:pt x="141016" y="9314"/>
                  </a:lnTo>
                  <a:lnTo>
                    <a:pt x="1012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16518" y="2000414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8682" y="160677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37450" y="202147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90" y="58617"/>
                  </a:lnTo>
                  <a:lnTo>
                    <a:pt x="9878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7326" y="203200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79316" y="201094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63419" y="2010943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1992" y="58616"/>
                  </a:lnTo>
                  <a:lnTo>
                    <a:pt x="10818" y="121196"/>
                  </a:lnTo>
                  <a:lnTo>
                    <a:pt x="9445" y="171350"/>
                  </a:lnTo>
                  <a:lnTo>
                    <a:pt x="2212" y="22145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3906" y="2505782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31667" y="167435"/>
                  </a:lnTo>
                  <a:lnTo>
                    <a:pt x="42138" y="193500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4922" y="2547896"/>
              <a:ext cx="147400" cy="190303"/>
            </a:xfrm>
            <a:custGeom>
              <a:avLst/>
              <a:gdLst/>
              <a:ahLst/>
              <a:cxnLst/>
              <a:rect l="0" t="0" r="0" b="0"/>
              <a:pathLst>
                <a:path w="147400" h="190303">
                  <a:moveTo>
                    <a:pt x="147399" y="94757"/>
                  </a:moveTo>
                  <a:lnTo>
                    <a:pt x="89834" y="151152"/>
                  </a:lnTo>
                  <a:lnTo>
                    <a:pt x="47055" y="186035"/>
                  </a:lnTo>
                  <a:lnTo>
                    <a:pt x="38389" y="189534"/>
                  </a:lnTo>
                  <a:lnTo>
                    <a:pt x="19401" y="190302"/>
                  </a:lnTo>
                  <a:lnTo>
                    <a:pt x="12934" y="184190"/>
                  </a:lnTo>
                  <a:lnTo>
                    <a:pt x="5748" y="161801"/>
                  </a:lnTo>
                  <a:lnTo>
                    <a:pt x="1135" y="108173"/>
                  </a:lnTo>
                  <a:lnTo>
                    <a:pt x="224" y="525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69915" y="2505782"/>
              <a:ext cx="163916" cy="192729"/>
            </a:xfrm>
            <a:custGeom>
              <a:avLst/>
              <a:gdLst/>
              <a:ahLst/>
              <a:cxnLst/>
              <a:rect l="0" t="0" r="0" b="0"/>
              <a:pathLst>
                <a:path w="163916" h="192729">
                  <a:moveTo>
                    <a:pt x="51390" y="21057"/>
                  </a:moveTo>
                  <a:lnTo>
                    <a:pt x="34623" y="26646"/>
                  </a:lnTo>
                  <a:lnTo>
                    <a:pt x="20151" y="38749"/>
                  </a:lnTo>
                  <a:lnTo>
                    <a:pt x="13017" y="46890"/>
                  </a:lnTo>
                  <a:lnTo>
                    <a:pt x="5090" y="68413"/>
                  </a:lnTo>
                  <a:lnTo>
                    <a:pt x="0" y="120358"/>
                  </a:lnTo>
                  <a:lnTo>
                    <a:pt x="5544" y="141620"/>
                  </a:lnTo>
                  <a:lnTo>
                    <a:pt x="28166" y="174334"/>
                  </a:lnTo>
                  <a:lnTo>
                    <a:pt x="53868" y="190605"/>
                  </a:lnTo>
                  <a:lnTo>
                    <a:pt x="73548" y="192728"/>
                  </a:lnTo>
                  <a:lnTo>
                    <a:pt x="92824" y="188602"/>
                  </a:lnTo>
                  <a:lnTo>
                    <a:pt x="137146" y="160393"/>
                  </a:lnTo>
                  <a:lnTo>
                    <a:pt x="151115" y="143815"/>
                  </a:lnTo>
                  <a:lnTo>
                    <a:pt x="160053" y="123579"/>
                  </a:lnTo>
                  <a:lnTo>
                    <a:pt x="163915" y="85879"/>
                  </a:lnTo>
                  <a:lnTo>
                    <a:pt x="157001" y="47412"/>
                  </a:lnTo>
                  <a:lnTo>
                    <a:pt x="146681" y="28481"/>
                  </a:lnTo>
                  <a:lnTo>
                    <a:pt x="131176" y="15388"/>
                  </a:lnTo>
                  <a:lnTo>
                    <a:pt x="112587" y="6839"/>
                  </a:lnTo>
                  <a:lnTo>
                    <a:pt x="724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10555" y="2389969"/>
              <a:ext cx="68762" cy="178985"/>
            </a:xfrm>
            <a:custGeom>
              <a:avLst/>
              <a:gdLst/>
              <a:ahLst/>
              <a:cxnLst/>
              <a:rect l="0" t="0" r="0" b="0"/>
              <a:pathLst>
                <a:path w="68762" h="17898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612" y="53874"/>
                  </a:lnTo>
                  <a:lnTo>
                    <a:pt x="34067" y="114751"/>
                  </a:lnTo>
                  <a:lnTo>
                    <a:pt x="64946" y="170282"/>
                  </a:lnTo>
                  <a:lnTo>
                    <a:pt x="6876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9803" y="2411026"/>
              <a:ext cx="168457" cy="108628"/>
            </a:xfrm>
            <a:custGeom>
              <a:avLst/>
              <a:gdLst/>
              <a:ahLst/>
              <a:cxnLst/>
              <a:rect l="0" t="0" r="0" b="0"/>
              <a:pathLst>
                <a:path w="168457" h="108628">
                  <a:moveTo>
                    <a:pt x="168456" y="73699"/>
                  </a:moveTo>
                  <a:lnTo>
                    <a:pt x="146099" y="73699"/>
                  </a:lnTo>
                  <a:lnTo>
                    <a:pt x="84113" y="97418"/>
                  </a:lnTo>
                  <a:lnTo>
                    <a:pt x="52608" y="108543"/>
                  </a:lnTo>
                  <a:lnTo>
                    <a:pt x="43261" y="108627"/>
                  </a:lnTo>
                  <a:lnTo>
                    <a:pt x="26636" y="102481"/>
                  </a:lnTo>
                  <a:lnTo>
                    <a:pt x="14568" y="85711"/>
                  </a:lnTo>
                  <a:lnTo>
                    <a:pt x="6474" y="626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31958" y="2400497"/>
              <a:ext cx="63172" cy="178985"/>
            </a:xfrm>
            <a:custGeom>
              <a:avLst/>
              <a:gdLst/>
              <a:ahLst/>
              <a:cxnLst/>
              <a:rect l="0" t="0" r="0" b="0"/>
              <a:pathLst>
                <a:path w="63172" h="178985">
                  <a:moveTo>
                    <a:pt x="0" y="0"/>
                  </a:moveTo>
                  <a:lnTo>
                    <a:pt x="14654" y="62092"/>
                  </a:lnTo>
                  <a:lnTo>
                    <a:pt x="31667" y="118791"/>
                  </a:lnTo>
                  <a:lnTo>
                    <a:pt x="39811" y="142873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47032" y="2347854"/>
              <a:ext cx="58710" cy="157929"/>
            </a:xfrm>
            <a:custGeom>
              <a:avLst/>
              <a:gdLst/>
              <a:ahLst/>
              <a:cxnLst/>
              <a:rect l="0" t="0" r="0" b="0"/>
              <a:pathLst>
                <a:path w="58710" h="157929">
                  <a:moveTo>
                    <a:pt x="6066" y="0"/>
                  </a:moveTo>
                  <a:lnTo>
                    <a:pt x="0" y="32453"/>
                  </a:lnTo>
                  <a:lnTo>
                    <a:pt x="2590" y="53028"/>
                  </a:lnTo>
                  <a:lnTo>
                    <a:pt x="29480" y="115848"/>
                  </a:lnTo>
                  <a:lnTo>
                    <a:pt x="5870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16227" y="2400497"/>
              <a:ext cx="157929" cy="67973"/>
            </a:xfrm>
            <a:custGeom>
              <a:avLst/>
              <a:gdLst/>
              <a:ahLst/>
              <a:cxnLst/>
              <a:rect l="0" t="0" r="0" b="0"/>
              <a:pathLst>
                <a:path w="157929" h="67973">
                  <a:moveTo>
                    <a:pt x="157928" y="42114"/>
                  </a:moveTo>
                  <a:lnTo>
                    <a:pt x="104053" y="60072"/>
                  </a:lnTo>
                  <a:lnTo>
                    <a:pt x="73335" y="67972"/>
                  </a:lnTo>
                  <a:lnTo>
                    <a:pt x="52481" y="66085"/>
                  </a:lnTo>
                  <a:lnTo>
                    <a:pt x="34633" y="58227"/>
                  </a:lnTo>
                  <a:lnTo>
                    <a:pt x="26599" y="52856"/>
                  </a:lnTo>
                  <a:lnTo>
                    <a:pt x="14552" y="375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26798" y="2352245"/>
              <a:ext cx="178985" cy="186285"/>
            </a:xfrm>
            <a:custGeom>
              <a:avLst/>
              <a:gdLst/>
              <a:ahLst/>
              <a:cxnLst/>
              <a:rect l="0" t="0" r="0" b="0"/>
              <a:pathLst>
                <a:path w="178985" h="186285">
                  <a:moveTo>
                    <a:pt x="0" y="27195"/>
                  </a:moveTo>
                  <a:lnTo>
                    <a:pt x="5589" y="10427"/>
                  </a:lnTo>
                  <a:lnTo>
                    <a:pt x="11915" y="5488"/>
                  </a:lnTo>
                  <a:lnTo>
                    <a:pt x="31421" y="0"/>
                  </a:lnTo>
                  <a:lnTo>
                    <a:pt x="40835" y="876"/>
                  </a:lnTo>
                  <a:lnTo>
                    <a:pt x="57533" y="8089"/>
                  </a:lnTo>
                  <a:lnTo>
                    <a:pt x="87317" y="32953"/>
                  </a:lnTo>
                  <a:lnTo>
                    <a:pt x="101588" y="50811"/>
                  </a:lnTo>
                  <a:lnTo>
                    <a:pt x="109491" y="73566"/>
                  </a:lnTo>
                  <a:lnTo>
                    <a:pt x="121046" y="132824"/>
                  </a:lnTo>
                  <a:lnTo>
                    <a:pt x="118919" y="158759"/>
                  </a:lnTo>
                  <a:lnTo>
                    <a:pt x="114374" y="168717"/>
                  </a:lnTo>
                  <a:lnTo>
                    <a:pt x="99966" y="182900"/>
                  </a:lnTo>
                  <a:lnTo>
                    <a:pt x="91210" y="185981"/>
                  </a:lnTo>
                  <a:lnTo>
                    <a:pt x="72123" y="186284"/>
                  </a:lnTo>
                  <a:lnTo>
                    <a:pt x="64460" y="182387"/>
                  </a:lnTo>
                  <a:lnTo>
                    <a:pt x="52825" y="168699"/>
                  </a:lnTo>
                  <a:lnTo>
                    <a:pt x="51594" y="160135"/>
                  </a:lnTo>
                  <a:lnTo>
                    <a:pt x="56466" y="141262"/>
                  </a:lnTo>
                  <a:lnTo>
                    <a:pt x="69549" y="127414"/>
                  </a:lnTo>
                  <a:lnTo>
                    <a:pt x="106544" y="108993"/>
                  </a:lnTo>
                  <a:lnTo>
                    <a:pt x="126902" y="107613"/>
                  </a:lnTo>
                  <a:lnTo>
                    <a:pt x="178984" y="121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32165" y="2316269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0" y="58617"/>
                  </a:lnTo>
                  <a:lnTo>
                    <a:pt x="19786" y="11521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05823" y="2358383"/>
              <a:ext cx="136872" cy="66514"/>
            </a:xfrm>
            <a:custGeom>
              <a:avLst/>
              <a:gdLst/>
              <a:ahLst/>
              <a:cxnLst/>
              <a:rect l="0" t="0" r="0" b="0"/>
              <a:pathLst>
                <a:path w="136872" h="66514">
                  <a:moveTo>
                    <a:pt x="136871" y="31586"/>
                  </a:moveTo>
                  <a:lnTo>
                    <a:pt x="82996" y="59097"/>
                  </a:lnTo>
                  <a:lnTo>
                    <a:pt x="62624" y="66430"/>
                  </a:lnTo>
                  <a:lnTo>
                    <a:pt x="53448" y="66513"/>
                  </a:lnTo>
                  <a:lnTo>
                    <a:pt x="37013" y="60367"/>
                  </a:lnTo>
                  <a:lnTo>
                    <a:pt x="25029" y="467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05865" y="2329562"/>
              <a:ext cx="147723" cy="165692"/>
            </a:xfrm>
            <a:custGeom>
              <a:avLst/>
              <a:gdLst/>
              <a:ahLst/>
              <a:cxnLst/>
              <a:rect l="0" t="0" r="0" b="0"/>
              <a:pathLst>
                <a:path w="147723" h="165692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5"/>
                  </a:lnTo>
                  <a:lnTo>
                    <a:pt x="69742" y="0"/>
                  </a:lnTo>
                  <a:lnTo>
                    <a:pt x="89878" y="4703"/>
                  </a:lnTo>
                  <a:lnTo>
                    <a:pt x="98523" y="9233"/>
                  </a:lnTo>
                  <a:lnTo>
                    <a:pt x="101947" y="15762"/>
                  </a:lnTo>
                  <a:lnTo>
                    <a:pt x="101890" y="23625"/>
                  </a:lnTo>
                  <a:lnTo>
                    <a:pt x="99512" y="32376"/>
                  </a:lnTo>
                  <a:lnTo>
                    <a:pt x="87511" y="48338"/>
                  </a:lnTo>
                  <a:lnTo>
                    <a:pt x="79398" y="55871"/>
                  </a:lnTo>
                  <a:lnTo>
                    <a:pt x="78668" y="62062"/>
                  </a:lnTo>
                  <a:lnTo>
                    <a:pt x="82861" y="67359"/>
                  </a:lnTo>
                  <a:lnTo>
                    <a:pt x="134555" y="97917"/>
                  </a:lnTo>
                  <a:lnTo>
                    <a:pt x="142346" y="106471"/>
                  </a:lnTo>
                  <a:lnTo>
                    <a:pt x="146370" y="115682"/>
                  </a:lnTo>
                  <a:lnTo>
                    <a:pt x="147722" y="135276"/>
                  </a:lnTo>
                  <a:lnTo>
                    <a:pt x="144105" y="143075"/>
                  </a:lnTo>
                  <a:lnTo>
                    <a:pt x="130727" y="154860"/>
                  </a:lnTo>
                  <a:lnTo>
                    <a:pt x="109964" y="160877"/>
                  </a:lnTo>
                  <a:lnTo>
                    <a:pt x="52642" y="165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32290" y="2316269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17958" y="56215"/>
                  </a:lnTo>
                  <a:lnTo>
                    <a:pt x="31667" y="111666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27005" y="2337326"/>
              <a:ext cx="136871" cy="82332"/>
            </a:xfrm>
            <a:custGeom>
              <a:avLst/>
              <a:gdLst/>
              <a:ahLst/>
              <a:cxnLst/>
              <a:rect l="0" t="0" r="0" b="0"/>
              <a:pathLst>
                <a:path w="136871" h="82332">
                  <a:moveTo>
                    <a:pt x="136870" y="63171"/>
                  </a:moveTo>
                  <a:lnTo>
                    <a:pt x="83843" y="77825"/>
                  </a:lnTo>
                  <a:lnTo>
                    <a:pt x="46939" y="82331"/>
                  </a:lnTo>
                  <a:lnTo>
                    <a:pt x="35972" y="79454"/>
                  </a:lnTo>
                  <a:lnTo>
                    <a:pt x="17547" y="66898"/>
                  </a:lnTo>
                  <a:lnTo>
                    <a:pt x="7799" y="465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42860" y="229521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1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43446" y="2316269"/>
              <a:ext cx="120472" cy="78502"/>
            </a:xfrm>
            <a:custGeom>
              <a:avLst/>
              <a:gdLst/>
              <a:ahLst/>
              <a:cxnLst/>
              <a:rect l="0" t="0" r="0" b="0"/>
              <a:pathLst>
                <a:path w="120472" h="78502">
                  <a:moveTo>
                    <a:pt x="120471" y="52642"/>
                  </a:moveTo>
                  <a:lnTo>
                    <a:pt x="66596" y="70601"/>
                  </a:lnTo>
                  <a:lnTo>
                    <a:pt x="35878" y="78501"/>
                  </a:lnTo>
                  <a:lnTo>
                    <a:pt x="15024" y="76613"/>
                  </a:lnTo>
                  <a:lnTo>
                    <a:pt x="8058" y="70963"/>
                  </a:lnTo>
                  <a:lnTo>
                    <a:pt x="320" y="52206"/>
                  </a:lnTo>
                  <a:lnTo>
                    <a:pt x="0" y="31391"/>
                  </a:lnTo>
                  <a:lnTo>
                    <a:pt x="46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908786" y="1937243"/>
            <a:ext cx="363517" cy="335707"/>
          </a:xfrm>
          <a:custGeom>
            <a:avLst/>
            <a:gdLst/>
            <a:ahLst/>
            <a:cxnLst/>
            <a:rect l="0" t="0" r="0" b="0"/>
            <a:pathLst>
              <a:path w="363517" h="335707">
                <a:moveTo>
                  <a:pt x="197328" y="31586"/>
                </a:moveTo>
                <a:lnTo>
                  <a:pt x="180560" y="25996"/>
                </a:lnTo>
                <a:lnTo>
                  <a:pt x="162970" y="26372"/>
                </a:lnTo>
                <a:lnTo>
                  <a:pt x="102328" y="42581"/>
                </a:lnTo>
                <a:lnTo>
                  <a:pt x="60409" y="61834"/>
                </a:lnTo>
                <a:lnTo>
                  <a:pt x="34446" y="81362"/>
                </a:lnTo>
                <a:lnTo>
                  <a:pt x="17525" y="107556"/>
                </a:lnTo>
                <a:lnTo>
                  <a:pt x="2497" y="149018"/>
                </a:lnTo>
                <a:lnTo>
                  <a:pt x="0" y="186353"/>
                </a:lnTo>
                <a:lnTo>
                  <a:pt x="12144" y="241739"/>
                </a:lnTo>
                <a:lnTo>
                  <a:pt x="27685" y="268028"/>
                </a:lnTo>
                <a:lnTo>
                  <a:pt x="63883" y="305036"/>
                </a:lnTo>
                <a:lnTo>
                  <a:pt x="93058" y="323178"/>
                </a:lnTo>
                <a:lnTo>
                  <a:pt x="114721" y="330808"/>
                </a:lnTo>
                <a:lnTo>
                  <a:pt x="169875" y="335706"/>
                </a:lnTo>
                <a:lnTo>
                  <a:pt x="225570" y="331085"/>
                </a:lnTo>
                <a:lnTo>
                  <a:pt x="269197" y="317737"/>
                </a:lnTo>
                <a:lnTo>
                  <a:pt x="308928" y="287103"/>
                </a:lnTo>
                <a:lnTo>
                  <a:pt x="336399" y="251164"/>
                </a:lnTo>
                <a:lnTo>
                  <a:pt x="358130" y="199841"/>
                </a:lnTo>
                <a:lnTo>
                  <a:pt x="363516" y="162808"/>
                </a:lnTo>
                <a:lnTo>
                  <a:pt x="356930" y="116777"/>
                </a:lnTo>
                <a:lnTo>
                  <a:pt x="346523" y="85684"/>
                </a:lnTo>
                <a:lnTo>
                  <a:pt x="335386" y="68887"/>
                </a:lnTo>
                <a:lnTo>
                  <a:pt x="319518" y="56743"/>
                </a:lnTo>
                <a:lnTo>
                  <a:pt x="258792" y="19251"/>
                </a:lnTo>
                <a:lnTo>
                  <a:pt x="216878" y="5016"/>
                </a:lnTo>
                <a:lnTo>
                  <a:pt x="16574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4293198" y="1971253"/>
            <a:ext cx="3139067" cy="323960"/>
          </a:xfrm>
          <a:custGeom>
            <a:avLst/>
            <a:gdLst/>
            <a:ahLst/>
            <a:cxnLst/>
            <a:rect l="0" t="0" r="0" b="0"/>
            <a:pathLst>
              <a:path w="3139067" h="323960">
                <a:moveTo>
                  <a:pt x="12957" y="134446"/>
                </a:moveTo>
                <a:lnTo>
                  <a:pt x="61888" y="142779"/>
                </a:lnTo>
                <a:lnTo>
                  <a:pt x="121018" y="150130"/>
                </a:lnTo>
                <a:lnTo>
                  <a:pt x="183512" y="163129"/>
                </a:lnTo>
                <a:lnTo>
                  <a:pt x="199894" y="164741"/>
                </a:lnTo>
                <a:lnTo>
                  <a:pt x="177400" y="164480"/>
                </a:lnTo>
                <a:lnTo>
                  <a:pt x="127285" y="154503"/>
                </a:lnTo>
                <a:lnTo>
                  <a:pt x="65621" y="138994"/>
                </a:lnTo>
                <a:lnTo>
                  <a:pt x="27131" y="136963"/>
                </a:lnTo>
                <a:lnTo>
                  <a:pt x="4049" y="140634"/>
                </a:lnTo>
                <a:lnTo>
                  <a:pt x="0" y="143251"/>
                </a:lnTo>
                <a:lnTo>
                  <a:pt x="809" y="146165"/>
                </a:lnTo>
                <a:lnTo>
                  <a:pt x="4859" y="149278"/>
                </a:lnTo>
                <a:lnTo>
                  <a:pt x="32914" y="159248"/>
                </a:lnTo>
                <a:lnTo>
                  <a:pt x="84316" y="164692"/>
                </a:lnTo>
                <a:lnTo>
                  <a:pt x="139530" y="165767"/>
                </a:lnTo>
                <a:lnTo>
                  <a:pt x="202284" y="173232"/>
                </a:lnTo>
                <a:lnTo>
                  <a:pt x="232700" y="175574"/>
                </a:lnTo>
                <a:lnTo>
                  <a:pt x="194161" y="176430"/>
                </a:lnTo>
                <a:lnTo>
                  <a:pt x="141861" y="169299"/>
                </a:lnTo>
                <a:lnTo>
                  <a:pt x="86469" y="166677"/>
                </a:lnTo>
                <a:lnTo>
                  <a:pt x="25801" y="166117"/>
                </a:lnTo>
                <a:lnTo>
                  <a:pt x="83139" y="166039"/>
                </a:lnTo>
                <a:lnTo>
                  <a:pt x="139298" y="166033"/>
                </a:lnTo>
                <a:lnTo>
                  <a:pt x="189862" y="160443"/>
                </a:lnTo>
                <a:lnTo>
                  <a:pt x="249286" y="156479"/>
                </a:lnTo>
                <a:lnTo>
                  <a:pt x="307297" y="155696"/>
                </a:lnTo>
                <a:lnTo>
                  <a:pt x="363816" y="155541"/>
                </a:lnTo>
                <a:lnTo>
                  <a:pt x="420041" y="155511"/>
                </a:lnTo>
                <a:lnTo>
                  <a:pt x="473088" y="158624"/>
                </a:lnTo>
                <a:lnTo>
                  <a:pt x="523297" y="164568"/>
                </a:lnTo>
                <a:lnTo>
                  <a:pt x="577106" y="166912"/>
                </a:lnTo>
                <a:lnTo>
                  <a:pt x="639150" y="175058"/>
                </a:lnTo>
                <a:lnTo>
                  <a:pt x="644498" y="174389"/>
                </a:lnTo>
                <a:lnTo>
                  <a:pt x="644554" y="172773"/>
                </a:lnTo>
                <a:lnTo>
                  <a:pt x="641082" y="170526"/>
                </a:lnTo>
                <a:lnTo>
                  <a:pt x="589242" y="166623"/>
                </a:lnTo>
                <a:lnTo>
                  <a:pt x="528704" y="158874"/>
                </a:lnTo>
                <a:lnTo>
                  <a:pt x="472369" y="156169"/>
                </a:lnTo>
                <a:lnTo>
                  <a:pt x="410852" y="155635"/>
                </a:lnTo>
                <a:lnTo>
                  <a:pt x="354809" y="156699"/>
                </a:lnTo>
                <a:lnTo>
                  <a:pt x="292288" y="170161"/>
                </a:lnTo>
                <a:lnTo>
                  <a:pt x="238453" y="174126"/>
                </a:lnTo>
                <a:lnTo>
                  <a:pt x="176403" y="167329"/>
                </a:lnTo>
                <a:lnTo>
                  <a:pt x="171054" y="165727"/>
                </a:lnTo>
                <a:lnTo>
                  <a:pt x="170998" y="163488"/>
                </a:lnTo>
                <a:lnTo>
                  <a:pt x="180294" y="157882"/>
                </a:lnTo>
                <a:lnTo>
                  <a:pt x="206428" y="149319"/>
                </a:lnTo>
                <a:lnTo>
                  <a:pt x="256587" y="142713"/>
                </a:lnTo>
                <a:lnTo>
                  <a:pt x="282674" y="139290"/>
                </a:lnTo>
                <a:lnTo>
                  <a:pt x="344400" y="143995"/>
                </a:lnTo>
                <a:lnTo>
                  <a:pt x="399308" y="144781"/>
                </a:lnTo>
                <a:lnTo>
                  <a:pt x="452095" y="148056"/>
                </a:lnTo>
                <a:lnTo>
                  <a:pt x="476021" y="151023"/>
                </a:lnTo>
                <a:lnTo>
                  <a:pt x="526390" y="149635"/>
                </a:lnTo>
                <a:lnTo>
                  <a:pt x="576070" y="154344"/>
                </a:lnTo>
                <a:lnTo>
                  <a:pt x="638179" y="155274"/>
                </a:lnTo>
                <a:lnTo>
                  <a:pt x="696721" y="155458"/>
                </a:lnTo>
                <a:lnTo>
                  <a:pt x="753345" y="155494"/>
                </a:lnTo>
                <a:lnTo>
                  <a:pt x="808421" y="156671"/>
                </a:lnTo>
                <a:lnTo>
                  <a:pt x="870736" y="164568"/>
                </a:lnTo>
                <a:lnTo>
                  <a:pt x="924545" y="166912"/>
                </a:lnTo>
                <a:lnTo>
                  <a:pt x="986590" y="175058"/>
                </a:lnTo>
                <a:lnTo>
                  <a:pt x="1044023" y="181576"/>
                </a:lnTo>
                <a:lnTo>
                  <a:pt x="1096343" y="176051"/>
                </a:lnTo>
                <a:lnTo>
                  <a:pt x="1094353" y="173881"/>
                </a:lnTo>
                <a:lnTo>
                  <a:pt x="1079664" y="169520"/>
                </a:lnTo>
                <a:lnTo>
                  <a:pt x="1018773" y="166491"/>
                </a:lnTo>
                <a:lnTo>
                  <a:pt x="956517" y="166122"/>
                </a:lnTo>
                <a:lnTo>
                  <a:pt x="894827" y="166049"/>
                </a:lnTo>
                <a:lnTo>
                  <a:pt x="832251" y="166035"/>
                </a:lnTo>
                <a:lnTo>
                  <a:pt x="774831" y="166032"/>
                </a:lnTo>
                <a:lnTo>
                  <a:pt x="718428" y="166032"/>
                </a:lnTo>
                <a:lnTo>
                  <a:pt x="663609" y="172097"/>
                </a:lnTo>
                <a:lnTo>
                  <a:pt x="664314" y="171245"/>
                </a:lnTo>
                <a:lnTo>
                  <a:pt x="668294" y="169507"/>
                </a:lnTo>
                <a:lnTo>
                  <a:pt x="721016" y="163370"/>
                </a:lnTo>
                <a:lnTo>
                  <a:pt x="775042" y="157057"/>
                </a:lnTo>
                <a:lnTo>
                  <a:pt x="830774" y="155810"/>
                </a:lnTo>
                <a:lnTo>
                  <a:pt x="886843" y="155564"/>
                </a:lnTo>
                <a:lnTo>
                  <a:pt x="942978" y="155515"/>
                </a:lnTo>
                <a:lnTo>
                  <a:pt x="1000297" y="155505"/>
                </a:lnTo>
                <a:lnTo>
                  <a:pt x="1063612" y="155504"/>
                </a:lnTo>
                <a:lnTo>
                  <a:pt x="1121525" y="155503"/>
                </a:lnTo>
                <a:lnTo>
                  <a:pt x="1178025" y="154333"/>
                </a:lnTo>
                <a:lnTo>
                  <a:pt x="1234246" y="147170"/>
                </a:lnTo>
                <a:lnTo>
                  <a:pt x="1290411" y="145408"/>
                </a:lnTo>
                <a:lnTo>
                  <a:pt x="1353802" y="137825"/>
                </a:lnTo>
                <a:lnTo>
                  <a:pt x="1412597" y="135113"/>
                </a:lnTo>
                <a:lnTo>
                  <a:pt x="1469271" y="134578"/>
                </a:lnTo>
                <a:lnTo>
                  <a:pt x="1525526" y="134472"/>
                </a:lnTo>
                <a:lnTo>
                  <a:pt x="1581699" y="137571"/>
                </a:lnTo>
                <a:lnTo>
                  <a:pt x="1608608" y="140514"/>
                </a:lnTo>
                <a:lnTo>
                  <a:pt x="1654478" y="139111"/>
                </a:lnTo>
                <a:lnTo>
                  <a:pt x="1665315" y="141065"/>
                </a:lnTo>
                <a:lnTo>
                  <a:pt x="1667860" y="142368"/>
                </a:lnTo>
                <a:lnTo>
                  <a:pt x="1658210" y="143816"/>
                </a:lnTo>
                <a:lnTo>
                  <a:pt x="1603939" y="147942"/>
                </a:lnTo>
                <a:lnTo>
                  <a:pt x="1581057" y="150973"/>
                </a:lnTo>
                <a:lnTo>
                  <a:pt x="1525121" y="146506"/>
                </a:lnTo>
                <a:lnTo>
                  <a:pt x="1469271" y="150866"/>
                </a:lnTo>
                <a:lnTo>
                  <a:pt x="1410573" y="146559"/>
                </a:lnTo>
                <a:lnTo>
                  <a:pt x="1356567" y="145287"/>
                </a:lnTo>
                <a:lnTo>
                  <a:pt x="1295169" y="153349"/>
                </a:lnTo>
                <a:lnTo>
                  <a:pt x="1240834" y="155078"/>
                </a:lnTo>
                <a:lnTo>
                  <a:pt x="1183872" y="155419"/>
                </a:lnTo>
                <a:lnTo>
                  <a:pt x="1120627" y="155487"/>
                </a:lnTo>
                <a:lnTo>
                  <a:pt x="1062727" y="155500"/>
                </a:lnTo>
                <a:lnTo>
                  <a:pt x="1025900" y="161091"/>
                </a:lnTo>
                <a:lnTo>
                  <a:pt x="1022825" y="162738"/>
                </a:lnTo>
                <a:lnTo>
                  <a:pt x="1025454" y="163836"/>
                </a:lnTo>
                <a:lnTo>
                  <a:pt x="1042023" y="163886"/>
                </a:lnTo>
                <a:lnTo>
                  <a:pt x="1097200" y="160625"/>
                </a:lnTo>
                <a:lnTo>
                  <a:pt x="1159095" y="164964"/>
                </a:lnTo>
                <a:lnTo>
                  <a:pt x="1210301" y="165715"/>
                </a:lnTo>
                <a:lnTo>
                  <a:pt x="1262518" y="165938"/>
                </a:lnTo>
                <a:lnTo>
                  <a:pt x="1315034" y="166004"/>
                </a:lnTo>
                <a:lnTo>
                  <a:pt x="1367640" y="166023"/>
                </a:lnTo>
                <a:lnTo>
                  <a:pt x="1430581" y="166030"/>
                </a:lnTo>
                <a:lnTo>
                  <a:pt x="1479734" y="166031"/>
                </a:lnTo>
                <a:lnTo>
                  <a:pt x="1538858" y="166031"/>
                </a:lnTo>
                <a:lnTo>
                  <a:pt x="1590008" y="160442"/>
                </a:lnTo>
                <a:lnTo>
                  <a:pt x="1642312" y="156479"/>
                </a:lnTo>
                <a:lnTo>
                  <a:pt x="1697704" y="155696"/>
                </a:lnTo>
                <a:lnTo>
                  <a:pt x="1753705" y="155541"/>
                </a:lnTo>
                <a:lnTo>
                  <a:pt x="1810998" y="148275"/>
                </a:lnTo>
                <a:lnTo>
                  <a:pt x="1871188" y="148746"/>
                </a:lnTo>
                <a:lnTo>
                  <a:pt x="1923155" y="154169"/>
                </a:lnTo>
                <a:lnTo>
                  <a:pt x="1970133" y="155108"/>
                </a:lnTo>
                <a:lnTo>
                  <a:pt x="2021097" y="155386"/>
                </a:lnTo>
                <a:lnTo>
                  <a:pt x="2082315" y="162716"/>
                </a:lnTo>
                <a:lnTo>
                  <a:pt x="2139467" y="165377"/>
                </a:lnTo>
                <a:lnTo>
                  <a:pt x="2201406" y="165902"/>
                </a:lnTo>
                <a:lnTo>
                  <a:pt x="2261561" y="166006"/>
                </a:lnTo>
                <a:lnTo>
                  <a:pt x="2318503" y="166027"/>
                </a:lnTo>
                <a:lnTo>
                  <a:pt x="2380674" y="167201"/>
                </a:lnTo>
                <a:lnTo>
                  <a:pt x="2381072" y="169151"/>
                </a:lnTo>
                <a:lnTo>
                  <a:pt x="2377828" y="171620"/>
                </a:lnTo>
                <a:lnTo>
                  <a:pt x="2364865" y="171245"/>
                </a:lnTo>
                <a:lnTo>
                  <a:pt x="2308270" y="166718"/>
                </a:lnTo>
                <a:lnTo>
                  <a:pt x="2246752" y="166167"/>
                </a:lnTo>
                <a:lnTo>
                  <a:pt x="2189193" y="160469"/>
                </a:lnTo>
                <a:lnTo>
                  <a:pt x="2132763" y="156484"/>
                </a:lnTo>
                <a:lnTo>
                  <a:pt x="2076556" y="155697"/>
                </a:lnTo>
                <a:lnTo>
                  <a:pt x="2020394" y="155541"/>
                </a:lnTo>
                <a:lnTo>
                  <a:pt x="1972688" y="155515"/>
                </a:lnTo>
                <a:lnTo>
                  <a:pt x="1921509" y="155506"/>
                </a:lnTo>
                <a:lnTo>
                  <a:pt x="1860219" y="155504"/>
                </a:lnTo>
                <a:lnTo>
                  <a:pt x="1803051" y="155503"/>
                </a:lnTo>
                <a:lnTo>
                  <a:pt x="1746699" y="155503"/>
                </a:lnTo>
                <a:lnTo>
                  <a:pt x="1690508" y="155503"/>
                </a:lnTo>
                <a:lnTo>
                  <a:pt x="1634348" y="155503"/>
                </a:lnTo>
                <a:lnTo>
                  <a:pt x="1573515" y="155503"/>
                </a:lnTo>
                <a:lnTo>
                  <a:pt x="1633417" y="158623"/>
                </a:lnTo>
                <a:lnTo>
                  <a:pt x="1687455" y="164568"/>
                </a:lnTo>
                <a:lnTo>
                  <a:pt x="1737299" y="165598"/>
                </a:lnTo>
                <a:lnTo>
                  <a:pt x="1790903" y="173181"/>
                </a:lnTo>
                <a:lnTo>
                  <a:pt x="1848458" y="175893"/>
                </a:lnTo>
                <a:lnTo>
                  <a:pt x="1910216" y="176428"/>
                </a:lnTo>
                <a:lnTo>
                  <a:pt x="1958890" y="182110"/>
                </a:lnTo>
                <a:lnTo>
                  <a:pt x="2020504" y="186105"/>
                </a:lnTo>
                <a:lnTo>
                  <a:pt x="2070597" y="186797"/>
                </a:lnTo>
                <a:lnTo>
                  <a:pt x="2122484" y="187002"/>
                </a:lnTo>
                <a:lnTo>
                  <a:pt x="2174903" y="187063"/>
                </a:lnTo>
                <a:lnTo>
                  <a:pt x="2227479" y="187081"/>
                </a:lnTo>
                <a:lnTo>
                  <a:pt x="2278932" y="187086"/>
                </a:lnTo>
                <a:lnTo>
                  <a:pt x="2341952" y="187088"/>
                </a:lnTo>
                <a:lnTo>
                  <a:pt x="2399201" y="181499"/>
                </a:lnTo>
                <a:lnTo>
                  <a:pt x="2459945" y="183602"/>
                </a:lnTo>
                <a:lnTo>
                  <a:pt x="2518218" y="178297"/>
                </a:lnTo>
                <a:lnTo>
                  <a:pt x="2574788" y="176903"/>
                </a:lnTo>
                <a:lnTo>
                  <a:pt x="2638259" y="176628"/>
                </a:lnTo>
                <a:lnTo>
                  <a:pt x="2697069" y="176573"/>
                </a:lnTo>
                <a:lnTo>
                  <a:pt x="2759336" y="176562"/>
                </a:lnTo>
                <a:lnTo>
                  <a:pt x="2819556" y="176561"/>
                </a:lnTo>
                <a:lnTo>
                  <a:pt x="2853015" y="176560"/>
                </a:lnTo>
                <a:lnTo>
                  <a:pt x="2790273" y="176560"/>
                </a:lnTo>
                <a:lnTo>
                  <a:pt x="2735893" y="176560"/>
                </a:lnTo>
                <a:lnTo>
                  <a:pt x="2681260" y="170494"/>
                </a:lnTo>
                <a:lnTo>
                  <a:pt x="2619041" y="175530"/>
                </a:lnTo>
                <a:lnTo>
                  <a:pt x="2562902" y="176356"/>
                </a:lnTo>
                <a:lnTo>
                  <a:pt x="2499820" y="176520"/>
                </a:lnTo>
                <a:lnTo>
                  <a:pt x="2441953" y="176552"/>
                </a:lnTo>
                <a:lnTo>
                  <a:pt x="2386632" y="175389"/>
                </a:lnTo>
                <a:lnTo>
                  <a:pt x="2324264" y="167495"/>
                </a:lnTo>
                <a:lnTo>
                  <a:pt x="2284702" y="172386"/>
                </a:lnTo>
                <a:lnTo>
                  <a:pt x="2285505" y="171438"/>
                </a:lnTo>
                <a:lnTo>
                  <a:pt x="2289551" y="169636"/>
                </a:lnTo>
                <a:lnTo>
                  <a:pt x="2342387" y="166506"/>
                </a:lnTo>
                <a:lnTo>
                  <a:pt x="2396427" y="160536"/>
                </a:lnTo>
                <a:lnTo>
                  <a:pt x="2459398" y="156497"/>
                </a:lnTo>
                <a:lnTo>
                  <a:pt x="2521229" y="155700"/>
                </a:lnTo>
                <a:lnTo>
                  <a:pt x="2572120" y="152442"/>
                </a:lnTo>
                <a:lnTo>
                  <a:pt x="2621124" y="147187"/>
                </a:lnTo>
                <a:lnTo>
                  <a:pt x="2668399" y="145630"/>
                </a:lnTo>
                <a:lnTo>
                  <a:pt x="2731186" y="145104"/>
                </a:lnTo>
                <a:lnTo>
                  <a:pt x="2794460" y="136658"/>
                </a:lnTo>
                <a:lnTo>
                  <a:pt x="2854612" y="134883"/>
                </a:lnTo>
                <a:lnTo>
                  <a:pt x="2915585" y="134532"/>
                </a:lnTo>
                <a:lnTo>
                  <a:pt x="2965566" y="134472"/>
                </a:lnTo>
                <a:lnTo>
                  <a:pt x="3016251" y="134454"/>
                </a:lnTo>
                <a:lnTo>
                  <a:pt x="3075891" y="134448"/>
                </a:lnTo>
                <a:lnTo>
                  <a:pt x="3138638" y="135616"/>
                </a:lnTo>
                <a:lnTo>
                  <a:pt x="3139066" y="137566"/>
                </a:lnTo>
                <a:lnTo>
                  <a:pt x="3135842" y="140035"/>
                </a:lnTo>
                <a:lnTo>
                  <a:pt x="3084430" y="144324"/>
                </a:lnTo>
                <a:lnTo>
                  <a:pt x="3030564" y="150435"/>
                </a:lnTo>
                <a:lnTo>
                  <a:pt x="2983257" y="154001"/>
                </a:lnTo>
                <a:lnTo>
                  <a:pt x="2932195" y="155058"/>
                </a:lnTo>
                <a:lnTo>
                  <a:pt x="2880021" y="155371"/>
                </a:lnTo>
                <a:lnTo>
                  <a:pt x="2827517" y="161053"/>
                </a:lnTo>
                <a:lnTo>
                  <a:pt x="2774916" y="164556"/>
                </a:lnTo>
                <a:lnTo>
                  <a:pt x="2713145" y="166910"/>
                </a:lnTo>
                <a:lnTo>
                  <a:pt x="2678247" y="172011"/>
                </a:lnTo>
                <a:lnTo>
                  <a:pt x="2677720" y="171188"/>
                </a:lnTo>
                <a:lnTo>
                  <a:pt x="2680878" y="169469"/>
                </a:lnTo>
                <a:lnTo>
                  <a:pt x="2732174" y="166484"/>
                </a:lnTo>
                <a:lnTo>
                  <a:pt x="2786028" y="166121"/>
                </a:lnTo>
                <a:lnTo>
                  <a:pt x="2842895" y="158814"/>
                </a:lnTo>
                <a:lnTo>
                  <a:pt x="2906121" y="156157"/>
                </a:lnTo>
                <a:lnTo>
                  <a:pt x="2964017" y="155632"/>
                </a:lnTo>
                <a:lnTo>
                  <a:pt x="3019343" y="154359"/>
                </a:lnTo>
                <a:lnTo>
                  <a:pt x="3081712" y="146441"/>
                </a:lnTo>
                <a:lnTo>
                  <a:pt x="3122804" y="145409"/>
                </a:lnTo>
                <a:lnTo>
                  <a:pt x="3128510" y="142925"/>
                </a:lnTo>
                <a:lnTo>
                  <a:pt x="3128804" y="138929"/>
                </a:lnTo>
                <a:lnTo>
                  <a:pt x="3119772" y="128250"/>
                </a:lnTo>
                <a:lnTo>
                  <a:pt x="3064207" y="88587"/>
                </a:lnTo>
                <a:lnTo>
                  <a:pt x="3009991" y="53697"/>
                </a:lnTo>
                <a:lnTo>
                  <a:pt x="2960464" y="21748"/>
                </a:lnTo>
                <a:lnTo>
                  <a:pt x="2950093" y="17200"/>
                </a:lnTo>
                <a:lnTo>
                  <a:pt x="2945519" y="16508"/>
                </a:lnTo>
                <a:lnTo>
                  <a:pt x="2944809" y="18386"/>
                </a:lnTo>
                <a:lnTo>
                  <a:pt x="2950259" y="26712"/>
                </a:lnTo>
                <a:lnTo>
                  <a:pt x="2984977" y="57839"/>
                </a:lnTo>
                <a:lnTo>
                  <a:pt x="3039837" y="99404"/>
                </a:lnTo>
                <a:lnTo>
                  <a:pt x="3067762" y="120424"/>
                </a:lnTo>
                <a:lnTo>
                  <a:pt x="3091083" y="128214"/>
                </a:lnTo>
                <a:lnTo>
                  <a:pt x="3103852" y="130291"/>
                </a:lnTo>
                <a:lnTo>
                  <a:pt x="3110026" y="128167"/>
                </a:lnTo>
                <a:lnTo>
                  <a:pt x="3111803" y="123241"/>
                </a:lnTo>
                <a:lnTo>
                  <a:pt x="3110647" y="116447"/>
                </a:lnTo>
                <a:lnTo>
                  <a:pt x="3103124" y="102660"/>
                </a:lnTo>
                <a:lnTo>
                  <a:pt x="3049832" y="44651"/>
                </a:lnTo>
                <a:lnTo>
                  <a:pt x="2993945" y="8295"/>
                </a:lnTo>
                <a:lnTo>
                  <a:pt x="2982943" y="1213"/>
                </a:lnTo>
                <a:lnTo>
                  <a:pt x="2977947" y="0"/>
                </a:lnTo>
                <a:lnTo>
                  <a:pt x="2976956" y="2701"/>
                </a:lnTo>
                <a:lnTo>
                  <a:pt x="2978635" y="8012"/>
                </a:lnTo>
                <a:lnTo>
                  <a:pt x="2992177" y="26664"/>
                </a:lnTo>
                <a:lnTo>
                  <a:pt x="3039096" y="60880"/>
                </a:lnTo>
                <a:lnTo>
                  <a:pt x="3095838" y="95859"/>
                </a:lnTo>
                <a:lnTo>
                  <a:pt x="3135690" y="130939"/>
                </a:lnTo>
                <a:lnTo>
                  <a:pt x="3138270" y="139127"/>
                </a:lnTo>
                <a:lnTo>
                  <a:pt x="3134898" y="157583"/>
                </a:lnTo>
                <a:lnTo>
                  <a:pt x="3113669" y="196858"/>
                </a:lnTo>
                <a:lnTo>
                  <a:pt x="3091458" y="220919"/>
                </a:lnTo>
                <a:lnTo>
                  <a:pt x="3035417" y="251523"/>
                </a:lnTo>
                <a:lnTo>
                  <a:pt x="3003282" y="269221"/>
                </a:lnTo>
                <a:lnTo>
                  <a:pt x="3000866" y="272259"/>
                </a:lnTo>
                <a:lnTo>
                  <a:pt x="3003934" y="273115"/>
                </a:lnTo>
                <a:lnTo>
                  <a:pt x="3010658" y="272516"/>
                </a:lnTo>
                <a:lnTo>
                  <a:pt x="3024369" y="265610"/>
                </a:lnTo>
                <a:lnTo>
                  <a:pt x="3087284" y="207997"/>
                </a:lnTo>
                <a:lnTo>
                  <a:pt x="3117695" y="177710"/>
                </a:lnTo>
                <a:lnTo>
                  <a:pt x="3114056" y="181361"/>
                </a:lnTo>
                <a:lnTo>
                  <a:pt x="3098720" y="210004"/>
                </a:lnTo>
                <a:lnTo>
                  <a:pt x="3038387" y="267743"/>
                </a:lnTo>
                <a:lnTo>
                  <a:pt x="2981399" y="318980"/>
                </a:lnTo>
                <a:lnTo>
                  <a:pt x="2976917" y="320640"/>
                </a:lnTo>
                <a:lnTo>
                  <a:pt x="2976270" y="318237"/>
                </a:lnTo>
                <a:lnTo>
                  <a:pt x="2981789" y="307378"/>
                </a:lnTo>
                <a:lnTo>
                  <a:pt x="3031392" y="248081"/>
                </a:lnTo>
                <a:lnTo>
                  <a:pt x="3080275" y="193221"/>
                </a:lnTo>
                <a:lnTo>
                  <a:pt x="3096642" y="171748"/>
                </a:lnTo>
                <a:lnTo>
                  <a:pt x="3071598" y="209326"/>
                </a:lnTo>
                <a:lnTo>
                  <a:pt x="3024011" y="263771"/>
                </a:lnTo>
                <a:lnTo>
                  <a:pt x="2999903" y="290138"/>
                </a:lnTo>
                <a:lnTo>
                  <a:pt x="2970533" y="309648"/>
                </a:lnTo>
                <a:lnTo>
                  <a:pt x="2939879" y="3239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1737202" y="3425941"/>
            <a:ext cx="6064415" cy="856320"/>
            <a:chOff x="1737202" y="3425941"/>
            <a:chExt cx="6064415" cy="856320"/>
          </a:xfrm>
        </p:grpSpPr>
        <p:sp>
          <p:nvSpPr>
            <p:cNvPr id="57" name="Freeform 56"/>
            <p:cNvSpPr/>
            <p:nvPr/>
          </p:nvSpPr>
          <p:spPr>
            <a:xfrm>
              <a:off x="1926715" y="363233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4749" y="168097"/>
                  </a:lnTo>
                  <a:lnTo>
                    <a:pt x="31405" y="226183"/>
                  </a:lnTo>
                  <a:lnTo>
                    <a:pt x="39652" y="282025"/>
                  </a:lnTo>
                  <a:lnTo>
                    <a:pt x="41384" y="33312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37202" y="3642860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0"/>
                  </a:moveTo>
                  <a:lnTo>
                    <a:pt x="435380" y="0"/>
                  </a:lnTo>
                  <a:lnTo>
                    <a:pt x="384415" y="0"/>
                  </a:lnTo>
                  <a:lnTo>
                    <a:pt x="321741" y="3119"/>
                  </a:lnTo>
                  <a:lnTo>
                    <a:pt x="275187" y="8405"/>
                  </a:lnTo>
                  <a:lnTo>
                    <a:pt x="227200" y="14654"/>
                  </a:lnTo>
                  <a:lnTo>
                    <a:pt x="181696" y="21331"/>
                  </a:lnTo>
                  <a:lnTo>
                    <a:pt x="122856" y="28547"/>
                  </a:lnTo>
                  <a:lnTo>
                    <a:pt x="66641" y="36574"/>
                  </a:lnTo>
                  <a:lnTo>
                    <a:pt x="12011" y="413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10984" y="3590217"/>
              <a:ext cx="270393" cy="451499"/>
            </a:xfrm>
            <a:custGeom>
              <a:avLst/>
              <a:gdLst/>
              <a:ahLst/>
              <a:cxnLst/>
              <a:rect l="0" t="0" r="0" b="0"/>
              <a:pathLst>
                <a:path w="270393" h="45149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62570"/>
                  </a:lnTo>
                  <a:lnTo>
                    <a:pt x="17958" y="209124"/>
                  </a:lnTo>
                  <a:lnTo>
                    <a:pt x="24749" y="257111"/>
                  </a:lnTo>
                  <a:lnTo>
                    <a:pt x="28547" y="302615"/>
                  </a:lnTo>
                  <a:lnTo>
                    <a:pt x="33805" y="361455"/>
                  </a:lnTo>
                  <a:lnTo>
                    <a:pt x="36575" y="377841"/>
                  </a:lnTo>
                  <a:lnTo>
                    <a:pt x="36081" y="386425"/>
                  </a:lnTo>
                  <a:lnTo>
                    <a:pt x="33413" y="389808"/>
                  </a:lnTo>
                  <a:lnTo>
                    <a:pt x="29294" y="389723"/>
                  </a:lnTo>
                  <a:lnTo>
                    <a:pt x="27718" y="384988"/>
                  </a:lnTo>
                  <a:lnTo>
                    <a:pt x="29087" y="367248"/>
                  </a:lnTo>
                  <a:lnTo>
                    <a:pt x="42024" y="336542"/>
                  </a:lnTo>
                  <a:lnTo>
                    <a:pt x="81019" y="288363"/>
                  </a:lnTo>
                  <a:lnTo>
                    <a:pt x="107454" y="272484"/>
                  </a:lnTo>
                  <a:lnTo>
                    <a:pt x="148997" y="257809"/>
                  </a:lnTo>
                  <a:lnTo>
                    <a:pt x="186347" y="255373"/>
                  </a:lnTo>
                  <a:lnTo>
                    <a:pt x="220161" y="262709"/>
                  </a:lnTo>
                  <a:lnTo>
                    <a:pt x="241739" y="273128"/>
                  </a:lnTo>
                  <a:lnTo>
                    <a:pt x="256788" y="291796"/>
                  </a:lnTo>
                  <a:lnTo>
                    <a:pt x="266206" y="315691"/>
                  </a:lnTo>
                  <a:lnTo>
                    <a:pt x="270392" y="341908"/>
                  </a:lnTo>
                  <a:lnTo>
                    <a:pt x="266014" y="366039"/>
                  </a:lnTo>
                  <a:lnTo>
                    <a:pt x="250394" y="396235"/>
                  </a:lnTo>
                  <a:lnTo>
                    <a:pt x="227829" y="420000"/>
                  </a:lnTo>
                  <a:lnTo>
                    <a:pt x="198916" y="438740"/>
                  </a:lnTo>
                  <a:lnTo>
                    <a:pt x="177314" y="446510"/>
                  </a:lnTo>
                  <a:lnTo>
                    <a:pt x="125319" y="451498"/>
                  </a:lnTo>
                  <a:lnTo>
                    <a:pt x="87044" y="449243"/>
                  </a:lnTo>
                  <a:lnTo>
                    <a:pt x="59716" y="441165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07499" y="3842785"/>
              <a:ext cx="159106" cy="439476"/>
            </a:xfrm>
            <a:custGeom>
              <a:avLst/>
              <a:gdLst/>
              <a:ahLst/>
              <a:cxnLst/>
              <a:rect l="0" t="0" r="0" b="0"/>
              <a:pathLst>
                <a:path w="159106" h="439476">
                  <a:moveTo>
                    <a:pt x="19423" y="158044"/>
                  </a:moveTo>
                  <a:lnTo>
                    <a:pt x="22543" y="210094"/>
                  </a:lnTo>
                  <a:lnTo>
                    <a:pt x="27756" y="266273"/>
                  </a:lnTo>
                  <a:lnTo>
                    <a:pt x="32421" y="324252"/>
                  </a:lnTo>
                  <a:lnTo>
                    <a:pt x="41211" y="375357"/>
                  </a:lnTo>
                  <a:lnTo>
                    <a:pt x="49073" y="434546"/>
                  </a:lnTo>
                  <a:lnTo>
                    <a:pt x="49718" y="439475"/>
                  </a:lnTo>
                  <a:lnTo>
                    <a:pt x="50148" y="438081"/>
                  </a:lnTo>
                  <a:lnTo>
                    <a:pt x="49456" y="424055"/>
                  </a:lnTo>
                  <a:lnTo>
                    <a:pt x="36304" y="369213"/>
                  </a:lnTo>
                  <a:lnTo>
                    <a:pt x="31834" y="320438"/>
                  </a:lnTo>
                  <a:lnTo>
                    <a:pt x="21918" y="263951"/>
                  </a:lnTo>
                  <a:lnTo>
                    <a:pt x="13273" y="215810"/>
                  </a:lnTo>
                  <a:lnTo>
                    <a:pt x="6640" y="153380"/>
                  </a:lnTo>
                  <a:lnTo>
                    <a:pt x="0" y="100970"/>
                  </a:lnTo>
                  <a:lnTo>
                    <a:pt x="4439" y="65094"/>
                  </a:lnTo>
                  <a:lnTo>
                    <a:pt x="18753" y="32237"/>
                  </a:lnTo>
                  <a:lnTo>
                    <a:pt x="43401" y="5864"/>
                  </a:lnTo>
                  <a:lnTo>
                    <a:pt x="54126" y="1609"/>
                  </a:lnTo>
                  <a:lnTo>
                    <a:pt x="78520" y="0"/>
                  </a:lnTo>
                  <a:lnTo>
                    <a:pt x="112972" y="5671"/>
                  </a:lnTo>
                  <a:lnTo>
                    <a:pt x="139818" y="20349"/>
                  </a:lnTo>
                  <a:lnTo>
                    <a:pt x="152091" y="39134"/>
                  </a:lnTo>
                  <a:lnTo>
                    <a:pt x="159105" y="61911"/>
                  </a:lnTo>
                  <a:lnTo>
                    <a:pt x="156477" y="94465"/>
                  </a:lnTo>
                  <a:lnTo>
                    <a:pt x="151306" y="115748"/>
                  </a:lnTo>
                  <a:lnTo>
                    <a:pt x="130639" y="147462"/>
                  </a:lnTo>
                  <a:lnTo>
                    <a:pt x="99450" y="180043"/>
                  </a:lnTo>
                  <a:lnTo>
                    <a:pt x="80727" y="190438"/>
                  </a:lnTo>
                  <a:lnTo>
                    <a:pt x="60707" y="192719"/>
                  </a:lnTo>
                  <a:lnTo>
                    <a:pt x="29951" y="189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95378" y="3859507"/>
              <a:ext cx="225301" cy="351893"/>
            </a:xfrm>
            <a:custGeom>
              <a:avLst/>
              <a:gdLst/>
              <a:ahLst/>
              <a:cxnLst/>
              <a:rect l="0" t="0" r="0" b="0"/>
              <a:pathLst>
                <a:path w="225301" h="351893">
                  <a:moveTo>
                    <a:pt x="157927" y="88679"/>
                  </a:moveTo>
                  <a:lnTo>
                    <a:pt x="169106" y="71911"/>
                  </a:lnTo>
                  <a:lnTo>
                    <a:pt x="171474" y="54321"/>
                  </a:lnTo>
                  <a:lnTo>
                    <a:pt x="167458" y="34804"/>
                  </a:lnTo>
                  <a:lnTo>
                    <a:pt x="157874" y="14432"/>
                  </a:lnTo>
                  <a:lnTo>
                    <a:pt x="149703" y="7596"/>
                  </a:lnTo>
                  <a:lnTo>
                    <a:pt x="128146" y="0"/>
                  </a:lnTo>
                  <a:lnTo>
                    <a:pt x="95291" y="1313"/>
                  </a:lnTo>
                  <a:lnTo>
                    <a:pt x="63329" y="14700"/>
                  </a:lnTo>
                  <a:lnTo>
                    <a:pt x="56257" y="22982"/>
                  </a:lnTo>
                  <a:lnTo>
                    <a:pt x="48400" y="44663"/>
                  </a:lnTo>
                  <a:lnTo>
                    <a:pt x="49566" y="77587"/>
                  </a:lnTo>
                  <a:lnTo>
                    <a:pt x="57320" y="109569"/>
                  </a:lnTo>
                  <a:lnTo>
                    <a:pt x="69929" y="127600"/>
                  </a:lnTo>
                  <a:lnTo>
                    <a:pt x="87232" y="142242"/>
                  </a:lnTo>
                  <a:lnTo>
                    <a:pt x="106620" y="152649"/>
                  </a:lnTo>
                  <a:lnTo>
                    <a:pt x="126935" y="154935"/>
                  </a:lnTo>
                  <a:lnTo>
                    <a:pt x="137266" y="153907"/>
                  </a:lnTo>
                  <a:lnTo>
                    <a:pt x="154983" y="143406"/>
                  </a:lnTo>
                  <a:lnTo>
                    <a:pt x="185422" y="108068"/>
                  </a:lnTo>
                  <a:lnTo>
                    <a:pt x="201299" y="72067"/>
                  </a:lnTo>
                  <a:lnTo>
                    <a:pt x="205559" y="68246"/>
                  </a:lnTo>
                  <a:lnTo>
                    <a:pt x="209569" y="70378"/>
                  </a:lnTo>
                  <a:lnTo>
                    <a:pt x="224410" y="101832"/>
                  </a:lnTo>
                  <a:lnTo>
                    <a:pt x="225300" y="124550"/>
                  </a:lnTo>
                  <a:lnTo>
                    <a:pt x="221928" y="177263"/>
                  </a:lnTo>
                  <a:lnTo>
                    <a:pt x="211687" y="238802"/>
                  </a:lnTo>
                  <a:lnTo>
                    <a:pt x="200928" y="264195"/>
                  </a:lnTo>
                  <a:lnTo>
                    <a:pt x="185227" y="280940"/>
                  </a:lnTo>
                  <a:lnTo>
                    <a:pt x="136306" y="305243"/>
                  </a:lnTo>
                  <a:lnTo>
                    <a:pt x="72975" y="323681"/>
                  </a:lnTo>
                  <a:lnTo>
                    <a:pt x="18059" y="341345"/>
                  </a:lnTo>
                  <a:lnTo>
                    <a:pt x="0" y="351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32373" y="3425941"/>
              <a:ext cx="361235" cy="447596"/>
            </a:xfrm>
            <a:custGeom>
              <a:avLst/>
              <a:gdLst/>
              <a:ahLst/>
              <a:cxnLst/>
              <a:rect l="0" t="0" r="0" b="0"/>
              <a:pathLst>
                <a:path w="361235" h="447596">
                  <a:moveTo>
                    <a:pt x="0" y="69520"/>
                  </a:moveTo>
                  <a:lnTo>
                    <a:pt x="5589" y="52752"/>
                  </a:lnTo>
                  <a:lnTo>
                    <a:pt x="17691" y="38281"/>
                  </a:lnTo>
                  <a:lnTo>
                    <a:pt x="59646" y="9927"/>
                  </a:lnTo>
                  <a:lnTo>
                    <a:pt x="99301" y="0"/>
                  </a:lnTo>
                  <a:lnTo>
                    <a:pt x="135097" y="2648"/>
                  </a:lnTo>
                  <a:lnTo>
                    <a:pt x="177464" y="15193"/>
                  </a:lnTo>
                  <a:lnTo>
                    <a:pt x="194297" y="26267"/>
                  </a:lnTo>
                  <a:lnTo>
                    <a:pt x="206457" y="45227"/>
                  </a:lnTo>
                  <a:lnTo>
                    <a:pt x="213421" y="68082"/>
                  </a:lnTo>
                  <a:lnTo>
                    <a:pt x="210765" y="100679"/>
                  </a:lnTo>
                  <a:lnTo>
                    <a:pt x="201399" y="131395"/>
                  </a:lnTo>
                  <a:lnTo>
                    <a:pt x="183156" y="155833"/>
                  </a:lnTo>
                  <a:lnTo>
                    <a:pt x="156044" y="176723"/>
                  </a:lnTo>
                  <a:lnTo>
                    <a:pt x="101610" y="200093"/>
                  </a:lnTo>
                  <a:lnTo>
                    <a:pt x="107161" y="198523"/>
                  </a:lnTo>
                  <a:lnTo>
                    <a:pt x="168818" y="204545"/>
                  </a:lnTo>
                  <a:lnTo>
                    <a:pt x="219090" y="211615"/>
                  </a:lnTo>
                  <a:lnTo>
                    <a:pt x="270051" y="233852"/>
                  </a:lnTo>
                  <a:lnTo>
                    <a:pt x="328182" y="283945"/>
                  </a:lnTo>
                  <a:lnTo>
                    <a:pt x="349273" y="313987"/>
                  </a:lnTo>
                  <a:lnTo>
                    <a:pt x="359173" y="338829"/>
                  </a:lnTo>
                  <a:lnTo>
                    <a:pt x="361234" y="362348"/>
                  </a:lnTo>
                  <a:lnTo>
                    <a:pt x="360145" y="373533"/>
                  </a:lnTo>
                  <a:lnTo>
                    <a:pt x="349577" y="395319"/>
                  </a:lnTo>
                  <a:lnTo>
                    <a:pt x="332013" y="415531"/>
                  </a:lnTo>
                  <a:lnTo>
                    <a:pt x="308608" y="432313"/>
                  </a:lnTo>
                  <a:lnTo>
                    <a:pt x="269124" y="443736"/>
                  </a:lnTo>
                  <a:lnTo>
                    <a:pt x="213861" y="447595"/>
                  </a:lnTo>
                  <a:lnTo>
                    <a:pt x="157884" y="445238"/>
                  </a:lnTo>
                  <a:lnTo>
                    <a:pt x="115813" y="438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86799" y="3495461"/>
              <a:ext cx="202056" cy="384190"/>
            </a:xfrm>
            <a:custGeom>
              <a:avLst/>
              <a:gdLst/>
              <a:ahLst/>
              <a:cxnLst/>
              <a:rect l="0" t="0" r="0" b="0"/>
              <a:pathLst>
                <a:path w="202056" h="384190">
                  <a:moveTo>
                    <a:pt x="93056" y="0"/>
                  </a:moveTo>
                  <a:lnTo>
                    <a:pt x="50394" y="48900"/>
                  </a:lnTo>
                  <a:lnTo>
                    <a:pt x="16944" y="112028"/>
                  </a:lnTo>
                  <a:lnTo>
                    <a:pt x="4344" y="148617"/>
                  </a:lnTo>
                  <a:lnTo>
                    <a:pt x="90" y="195463"/>
                  </a:lnTo>
                  <a:lnTo>
                    <a:pt x="0" y="245218"/>
                  </a:lnTo>
                  <a:lnTo>
                    <a:pt x="9857" y="304545"/>
                  </a:lnTo>
                  <a:lnTo>
                    <a:pt x="13023" y="318844"/>
                  </a:lnTo>
                  <a:lnTo>
                    <a:pt x="25900" y="340969"/>
                  </a:lnTo>
                  <a:lnTo>
                    <a:pt x="57174" y="374238"/>
                  </a:lnTo>
                  <a:lnTo>
                    <a:pt x="81007" y="382747"/>
                  </a:lnTo>
                  <a:lnTo>
                    <a:pt x="108758" y="384189"/>
                  </a:lnTo>
                  <a:lnTo>
                    <a:pt x="144111" y="371847"/>
                  </a:lnTo>
                  <a:lnTo>
                    <a:pt x="166050" y="359848"/>
                  </a:lnTo>
                  <a:lnTo>
                    <a:pt x="181260" y="343596"/>
                  </a:lnTo>
                  <a:lnTo>
                    <a:pt x="200556" y="304567"/>
                  </a:lnTo>
                  <a:lnTo>
                    <a:pt x="202055" y="280812"/>
                  </a:lnTo>
                  <a:lnTo>
                    <a:pt x="200817" y="267927"/>
                  </a:lnTo>
                  <a:lnTo>
                    <a:pt x="196482" y="258166"/>
                  </a:lnTo>
                  <a:lnTo>
                    <a:pt x="182307" y="244202"/>
                  </a:lnTo>
                  <a:lnTo>
                    <a:pt x="154595" y="229763"/>
                  </a:lnTo>
                  <a:lnTo>
                    <a:pt x="112979" y="229255"/>
                  </a:lnTo>
                  <a:lnTo>
                    <a:pt x="74782" y="242102"/>
                  </a:lnTo>
                  <a:lnTo>
                    <a:pt x="193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11482" y="3497820"/>
              <a:ext cx="315855" cy="411161"/>
            </a:xfrm>
            <a:custGeom>
              <a:avLst/>
              <a:gdLst/>
              <a:ahLst/>
              <a:cxnLst/>
              <a:rect l="0" t="0" r="0" b="0"/>
              <a:pathLst>
                <a:path w="315855" h="411161">
                  <a:moveTo>
                    <a:pt x="0" y="71340"/>
                  </a:moveTo>
                  <a:lnTo>
                    <a:pt x="53875" y="29358"/>
                  </a:lnTo>
                  <a:lnTo>
                    <a:pt x="105447" y="5602"/>
                  </a:lnTo>
                  <a:lnTo>
                    <a:pt x="142507" y="0"/>
                  </a:lnTo>
                  <a:lnTo>
                    <a:pt x="163162" y="4928"/>
                  </a:lnTo>
                  <a:lnTo>
                    <a:pt x="195486" y="27156"/>
                  </a:lnTo>
                  <a:lnTo>
                    <a:pt x="217279" y="52790"/>
                  </a:lnTo>
                  <a:lnTo>
                    <a:pt x="232964" y="93790"/>
                  </a:lnTo>
                  <a:lnTo>
                    <a:pt x="239170" y="152810"/>
                  </a:lnTo>
                  <a:lnTo>
                    <a:pt x="232042" y="202454"/>
                  </a:lnTo>
                  <a:lnTo>
                    <a:pt x="216802" y="254208"/>
                  </a:lnTo>
                  <a:lnTo>
                    <a:pt x="197459" y="314739"/>
                  </a:lnTo>
                  <a:lnTo>
                    <a:pt x="156201" y="372368"/>
                  </a:lnTo>
                  <a:lnTo>
                    <a:pt x="125830" y="397750"/>
                  </a:lnTo>
                  <a:lnTo>
                    <a:pt x="105057" y="408654"/>
                  </a:lnTo>
                  <a:lnTo>
                    <a:pt x="81007" y="411160"/>
                  </a:lnTo>
                  <a:lnTo>
                    <a:pt x="57060" y="407205"/>
                  </a:lnTo>
                  <a:lnTo>
                    <a:pt x="38618" y="397648"/>
                  </a:lnTo>
                  <a:lnTo>
                    <a:pt x="25742" y="382482"/>
                  </a:lnTo>
                  <a:lnTo>
                    <a:pt x="20670" y="373525"/>
                  </a:lnTo>
                  <a:lnTo>
                    <a:pt x="18155" y="354213"/>
                  </a:lnTo>
                  <a:lnTo>
                    <a:pt x="22107" y="335102"/>
                  </a:lnTo>
                  <a:lnTo>
                    <a:pt x="43708" y="303769"/>
                  </a:lnTo>
                  <a:lnTo>
                    <a:pt x="58030" y="290455"/>
                  </a:lnTo>
                  <a:lnTo>
                    <a:pt x="105994" y="268535"/>
                  </a:lnTo>
                  <a:lnTo>
                    <a:pt x="142670" y="263129"/>
                  </a:lnTo>
                  <a:lnTo>
                    <a:pt x="196984" y="269708"/>
                  </a:lnTo>
                  <a:lnTo>
                    <a:pt x="249653" y="285392"/>
                  </a:lnTo>
                  <a:lnTo>
                    <a:pt x="306230" y="309758"/>
                  </a:lnTo>
                  <a:lnTo>
                    <a:pt x="315854" y="313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53761" y="3600746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9576" y="162945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22217" y="3621803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7475" y="22842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80062" y="3684974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10528"/>
                  </a:moveTo>
                  <a:lnTo>
                    <a:pt x="277452" y="10528"/>
                  </a:lnTo>
                  <a:lnTo>
                    <a:pt x="229607" y="7409"/>
                  </a:lnTo>
                  <a:lnTo>
                    <a:pt x="175266" y="2195"/>
                  </a:lnTo>
                  <a:lnTo>
                    <a:pt x="114711" y="650"/>
                  </a:lnTo>
                  <a:lnTo>
                    <a:pt x="58555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85347" y="3801388"/>
              <a:ext cx="221099" cy="30986"/>
            </a:xfrm>
            <a:custGeom>
              <a:avLst/>
              <a:gdLst/>
              <a:ahLst/>
              <a:cxnLst/>
              <a:rect l="0" t="0" r="0" b="0"/>
              <a:pathLst>
                <a:path w="221099" h="30986">
                  <a:moveTo>
                    <a:pt x="221098" y="30985"/>
                  </a:moveTo>
                  <a:lnTo>
                    <a:pt x="166054" y="13026"/>
                  </a:lnTo>
                  <a:lnTo>
                    <a:pt x="114646" y="2437"/>
                  </a:lnTo>
                  <a:lnTo>
                    <a:pt x="59431" y="0"/>
                  </a:lnTo>
                  <a:lnTo>
                    <a:pt x="0" y="9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85863" y="3706031"/>
              <a:ext cx="62739" cy="400084"/>
            </a:xfrm>
            <a:custGeom>
              <a:avLst/>
              <a:gdLst/>
              <a:ahLst/>
              <a:cxnLst/>
              <a:rect l="0" t="0" r="0" b="0"/>
              <a:pathLst>
                <a:path w="62739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63225"/>
                  </a:lnTo>
                  <a:lnTo>
                    <a:pt x="12581" y="220758"/>
                  </a:lnTo>
                  <a:lnTo>
                    <a:pt x="24625" y="277183"/>
                  </a:lnTo>
                  <a:lnTo>
                    <a:pt x="38268" y="339455"/>
                  </a:lnTo>
                  <a:lnTo>
                    <a:pt x="52228" y="381738"/>
                  </a:lnTo>
                  <a:lnTo>
                    <a:pt x="6273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35103" y="3774141"/>
              <a:ext cx="280044" cy="334984"/>
            </a:xfrm>
            <a:custGeom>
              <a:avLst/>
              <a:gdLst/>
              <a:ahLst/>
              <a:cxnLst/>
              <a:rect l="0" t="0" r="0" b="0"/>
              <a:pathLst>
                <a:path w="280044" h="334984">
                  <a:moveTo>
                    <a:pt x="124068" y="5589"/>
                  </a:moveTo>
                  <a:lnTo>
                    <a:pt x="107300" y="0"/>
                  </a:lnTo>
                  <a:lnTo>
                    <a:pt x="89709" y="375"/>
                  </a:lnTo>
                  <a:lnTo>
                    <a:pt x="80105" y="2113"/>
                  </a:lnTo>
                  <a:lnTo>
                    <a:pt x="63195" y="13403"/>
                  </a:lnTo>
                  <a:lnTo>
                    <a:pt x="33275" y="49247"/>
                  </a:lnTo>
                  <a:lnTo>
                    <a:pt x="9238" y="112002"/>
                  </a:lnTo>
                  <a:lnTo>
                    <a:pt x="0" y="167249"/>
                  </a:lnTo>
                  <a:lnTo>
                    <a:pt x="3989" y="209206"/>
                  </a:lnTo>
                  <a:lnTo>
                    <a:pt x="24223" y="264135"/>
                  </a:lnTo>
                  <a:lnTo>
                    <a:pt x="37188" y="287785"/>
                  </a:lnTo>
                  <a:lnTo>
                    <a:pt x="68820" y="315240"/>
                  </a:lnTo>
                  <a:lnTo>
                    <a:pt x="102239" y="332604"/>
                  </a:lnTo>
                  <a:lnTo>
                    <a:pt x="126844" y="334983"/>
                  </a:lnTo>
                  <a:lnTo>
                    <a:pt x="153377" y="330971"/>
                  </a:lnTo>
                  <a:lnTo>
                    <a:pt x="193454" y="314388"/>
                  </a:lnTo>
                  <a:lnTo>
                    <a:pt x="226905" y="287768"/>
                  </a:lnTo>
                  <a:lnTo>
                    <a:pt x="252154" y="255314"/>
                  </a:lnTo>
                  <a:lnTo>
                    <a:pt x="272113" y="210863"/>
                  </a:lnTo>
                  <a:lnTo>
                    <a:pt x="280043" y="150209"/>
                  </a:lnTo>
                  <a:lnTo>
                    <a:pt x="278788" y="117828"/>
                  </a:lnTo>
                  <a:lnTo>
                    <a:pt x="258918" y="62032"/>
                  </a:lnTo>
                  <a:lnTo>
                    <a:pt x="244833" y="40033"/>
                  </a:lnTo>
                  <a:lnTo>
                    <a:pt x="226874" y="22457"/>
                  </a:lnTo>
                  <a:lnTo>
                    <a:pt x="204074" y="13086"/>
                  </a:lnTo>
                  <a:lnTo>
                    <a:pt x="15565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64497" y="3890330"/>
              <a:ext cx="136872" cy="5215"/>
            </a:xfrm>
            <a:custGeom>
              <a:avLst/>
              <a:gdLst/>
              <a:ahLst/>
              <a:cxnLst/>
              <a:rect l="0" t="0" r="0" b="0"/>
              <a:pathLst>
                <a:path w="136872" h="5215">
                  <a:moveTo>
                    <a:pt x="136871" y="5214"/>
                  </a:moveTo>
                  <a:lnTo>
                    <a:pt x="79607" y="2094"/>
                  </a:lnTo>
                  <a:lnTo>
                    <a:pt x="36456" y="0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48767" y="3727088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48931"/>
                  </a:lnTo>
                  <a:lnTo>
                    <a:pt x="0" y="99895"/>
                  </a:lnTo>
                  <a:lnTo>
                    <a:pt x="0" y="153211"/>
                  </a:lnTo>
                  <a:lnTo>
                    <a:pt x="5589" y="207559"/>
                  </a:lnTo>
                  <a:lnTo>
                    <a:pt x="10722" y="259324"/>
                  </a:lnTo>
                  <a:lnTo>
                    <a:pt x="21788" y="310797"/>
                  </a:lnTo>
                  <a:lnTo>
                    <a:pt x="29651" y="371008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20366" y="3769202"/>
              <a:ext cx="206572" cy="440390"/>
            </a:xfrm>
            <a:custGeom>
              <a:avLst/>
              <a:gdLst/>
              <a:ahLst/>
              <a:cxnLst/>
              <a:rect l="0" t="0" r="0" b="0"/>
              <a:pathLst>
                <a:path w="206572" h="440390">
                  <a:moveTo>
                    <a:pt x="112670" y="0"/>
                  </a:moveTo>
                  <a:lnTo>
                    <a:pt x="67201" y="55044"/>
                  </a:lnTo>
                  <a:lnTo>
                    <a:pt x="42120" y="109572"/>
                  </a:lnTo>
                  <a:lnTo>
                    <a:pt x="25555" y="165143"/>
                  </a:lnTo>
                  <a:lnTo>
                    <a:pt x="11017" y="224387"/>
                  </a:lnTo>
                  <a:lnTo>
                    <a:pt x="0" y="278550"/>
                  </a:lnTo>
                  <a:lnTo>
                    <a:pt x="907" y="327808"/>
                  </a:lnTo>
                  <a:lnTo>
                    <a:pt x="11695" y="385676"/>
                  </a:lnTo>
                  <a:lnTo>
                    <a:pt x="27250" y="414401"/>
                  </a:lnTo>
                  <a:lnTo>
                    <a:pt x="52265" y="437731"/>
                  </a:lnTo>
                  <a:lnTo>
                    <a:pt x="63042" y="440389"/>
                  </a:lnTo>
                  <a:lnTo>
                    <a:pt x="87493" y="437104"/>
                  </a:lnTo>
                  <a:lnTo>
                    <a:pt x="143713" y="409478"/>
                  </a:lnTo>
                  <a:lnTo>
                    <a:pt x="163901" y="394900"/>
                  </a:lnTo>
                  <a:lnTo>
                    <a:pt x="187252" y="366962"/>
                  </a:lnTo>
                  <a:lnTo>
                    <a:pt x="197680" y="346758"/>
                  </a:lnTo>
                  <a:lnTo>
                    <a:pt x="205501" y="296786"/>
                  </a:lnTo>
                  <a:lnTo>
                    <a:pt x="206571" y="269555"/>
                  </a:lnTo>
                  <a:lnTo>
                    <a:pt x="200807" y="248094"/>
                  </a:lnTo>
                  <a:lnTo>
                    <a:pt x="195994" y="239095"/>
                  </a:lnTo>
                  <a:lnTo>
                    <a:pt x="181288" y="225977"/>
                  </a:lnTo>
                  <a:lnTo>
                    <a:pt x="172454" y="220842"/>
                  </a:lnTo>
                  <a:lnTo>
                    <a:pt x="153278" y="218254"/>
                  </a:lnTo>
                  <a:lnTo>
                    <a:pt x="143252" y="219202"/>
                  </a:lnTo>
                  <a:lnTo>
                    <a:pt x="134228" y="224513"/>
                  </a:lnTo>
                  <a:lnTo>
                    <a:pt x="89625" y="277179"/>
                  </a:lnTo>
                  <a:lnTo>
                    <a:pt x="55108" y="333069"/>
                  </a:lnTo>
                  <a:lnTo>
                    <a:pt x="4949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39974" y="3821844"/>
              <a:ext cx="261643" cy="378885"/>
            </a:xfrm>
            <a:custGeom>
              <a:avLst/>
              <a:gdLst/>
              <a:ahLst/>
              <a:cxnLst/>
              <a:rect l="0" t="0" r="0" b="0"/>
              <a:pathLst>
                <a:path w="261643" h="378885">
                  <a:moveTo>
                    <a:pt x="30015" y="0"/>
                  </a:moveTo>
                  <a:lnTo>
                    <a:pt x="15361" y="55141"/>
                  </a:lnTo>
                  <a:lnTo>
                    <a:pt x="5266" y="109145"/>
                  </a:lnTo>
                  <a:lnTo>
                    <a:pt x="455" y="158421"/>
                  </a:lnTo>
                  <a:lnTo>
                    <a:pt x="0" y="215823"/>
                  </a:lnTo>
                  <a:lnTo>
                    <a:pt x="6842" y="268410"/>
                  </a:lnTo>
                  <a:lnTo>
                    <a:pt x="14130" y="328840"/>
                  </a:lnTo>
                  <a:lnTo>
                    <a:pt x="23344" y="351262"/>
                  </a:lnTo>
                  <a:lnTo>
                    <a:pt x="29077" y="360517"/>
                  </a:lnTo>
                  <a:lnTo>
                    <a:pt x="38749" y="366687"/>
                  </a:lnTo>
                  <a:lnTo>
                    <a:pt x="79136" y="375370"/>
                  </a:lnTo>
                  <a:lnTo>
                    <a:pt x="135298" y="378304"/>
                  </a:lnTo>
                  <a:lnTo>
                    <a:pt x="197041" y="378884"/>
                  </a:lnTo>
                  <a:lnTo>
                    <a:pt x="250710" y="370674"/>
                  </a:lnTo>
                  <a:lnTo>
                    <a:pt x="2616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01575" y="3990428"/>
              <a:ext cx="189514" cy="10402"/>
            </a:xfrm>
            <a:custGeom>
              <a:avLst/>
              <a:gdLst/>
              <a:ahLst/>
              <a:cxnLst/>
              <a:rect l="0" t="0" r="0" b="0"/>
              <a:pathLst>
                <a:path w="189514" h="10402">
                  <a:moveTo>
                    <a:pt x="189513" y="10401"/>
                  </a:moveTo>
                  <a:lnTo>
                    <a:pt x="161957" y="3165"/>
                  </a:lnTo>
                  <a:lnTo>
                    <a:pt x="105734" y="522"/>
                  </a:lnTo>
                  <a:lnTo>
                    <a:pt x="43632" y="0"/>
                  </a:lnTo>
                  <a:lnTo>
                    <a:pt x="22122" y="3049"/>
                  </a:lnTo>
                  <a:lnTo>
                    <a:pt x="0" y="10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69989" y="3737616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5958" y="14654"/>
                  </a:lnTo>
                  <a:lnTo>
                    <a:pt x="117543" y="24749"/>
                  </a:lnTo>
                  <a:lnTo>
                    <a:pt x="58357" y="38641"/>
                  </a:lnTo>
                  <a:lnTo>
                    <a:pt x="17897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68497" y="160948"/>
            <a:ext cx="5369129" cy="818203"/>
            <a:chOff x="368497" y="160948"/>
            <a:chExt cx="5369129" cy="818203"/>
          </a:xfrm>
        </p:grpSpPr>
        <p:sp>
          <p:nvSpPr>
            <p:cNvPr id="2" name="Freeform 1"/>
            <p:cNvSpPr/>
            <p:nvPr/>
          </p:nvSpPr>
          <p:spPr>
            <a:xfrm>
              <a:off x="559205" y="160948"/>
              <a:ext cx="388360" cy="658267"/>
            </a:xfrm>
            <a:custGeom>
              <a:avLst/>
              <a:gdLst/>
              <a:ahLst/>
              <a:cxnLst/>
              <a:rect l="0" t="0" r="0" b="0"/>
              <a:pathLst>
                <a:path w="388360" h="658267">
                  <a:moveTo>
                    <a:pt x="335717" y="60150"/>
                  </a:moveTo>
                  <a:lnTo>
                    <a:pt x="289935" y="12275"/>
                  </a:lnTo>
                  <a:lnTo>
                    <a:pt x="280629" y="7176"/>
                  </a:lnTo>
                  <a:lnTo>
                    <a:pt x="239586" y="0"/>
                  </a:lnTo>
                  <a:lnTo>
                    <a:pt x="190380" y="3463"/>
                  </a:lnTo>
                  <a:lnTo>
                    <a:pt x="144345" y="17488"/>
                  </a:lnTo>
                  <a:lnTo>
                    <a:pt x="106659" y="42050"/>
                  </a:lnTo>
                  <a:lnTo>
                    <a:pt x="63238" y="97339"/>
                  </a:lnTo>
                  <a:lnTo>
                    <a:pt x="44413" y="124981"/>
                  </a:lnTo>
                  <a:lnTo>
                    <a:pt x="21982" y="176941"/>
                  </a:lnTo>
                  <a:lnTo>
                    <a:pt x="13081" y="226426"/>
                  </a:lnTo>
                  <a:lnTo>
                    <a:pt x="2838" y="282248"/>
                  </a:lnTo>
                  <a:lnTo>
                    <a:pt x="0" y="337307"/>
                  </a:lnTo>
                  <a:lnTo>
                    <a:pt x="329" y="394564"/>
                  </a:lnTo>
                  <a:lnTo>
                    <a:pt x="10328" y="453370"/>
                  </a:lnTo>
                  <a:lnTo>
                    <a:pt x="23276" y="497194"/>
                  </a:lnTo>
                  <a:lnTo>
                    <a:pt x="62276" y="559852"/>
                  </a:lnTo>
                  <a:lnTo>
                    <a:pt x="90111" y="600923"/>
                  </a:lnTo>
                  <a:lnTo>
                    <a:pt x="146825" y="645955"/>
                  </a:lnTo>
                  <a:lnTo>
                    <a:pt x="189152" y="656032"/>
                  </a:lnTo>
                  <a:lnTo>
                    <a:pt x="246281" y="658266"/>
                  </a:lnTo>
                  <a:lnTo>
                    <a:pt x="303446" y="645510"/>
                  </a:lnTo>
                  <a:lnTo>
                    <a:pt x="352176" y="623649"/>
                  </a:lnTo>
                  <a:lnTo>
                    <a:pt x="376598" y="604839"/>
                  </a:lnTo>
                  <a:lnTo>
                    <a:pt x="388359" y="586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9333" y="579067"/>
              <a:ext cx="230757" cy="202050"/>
            </a:xfrm>
            <a:custGeom>
              <a:avLst/>
              <a:gdLst/>
              <a:ahLst/>
              <a:cxnLst/>
              <a:rect l="0" t="0" r="0" b="0"/>
              <a:pathLst>
                <a:path w="230757" h="202050">
                  <a:moveTo>
                    <a:pt x="191444" y="21057"/>
                  </a:moveTo>
                  <a:lnTo>
                    <a:pt x="180265" y="9878"/>
                  </a:lnTo>
                  <a:lnTo>
                    <a:pt x="162299" y="4390"/>
                  </a:lnTo>
                  <a:lnTo>
                    <a:pt x="139886" y="3121"/>
                  </a:lnTo>
                  <a:lnTo>
                    <a:pt x="86302" y="14911"/>
                  </a:lnTo>
                  <a:lnTo>
                    <a:pt x="49026" y="30414"/>
                  </a:lnTo>
                  <a:lnTo>
                    <a:pt x="19525" y="55415"/>
                  </a:lnTo>
                  <a:lnTo>
                    <a:pt x="1555" y="90639"/>
                  </a:lnTo>
                  <a:lnTo>
                    <a:pt x="0" y="136300"/>
                  </a:lnTo>
                  <a:lnTo>
                    <a:pt x="12537" y="175696"/>
                  </a:lnTo>
                  <a:lnTo>
                    <a:pt x="27702" y="192341"/>
                  </a:lnTo>
                  <a:lnTo>
                    <a:pt x="36659" y="198417"/>
                  </a:lnTo>
                  <a:lnTo>
                    <a:pt x="59089" y="202049"/>
                  </a:lnTo>
                  <a:lnTo>
                    <a:pt x="111617" y="194849"/>
                  </a:lnTo>
                  <a:lnTo>
                    <a:pt x="153104" y="179915"/>
                  </a:lnTo>
                  <a:lnTo>
                    <a:pt x="174794" y="164190"/>
                  </a:lnTo>
                  <a:lnTo>
                    <a:pt x="214034" y="122487"/>
                  </a:lnTo>
                  <a:lnTo>
                    <a:pt x="224101" y="103572"/>
                  </a:lnTo>
                  <a:lnTo>
                    <a:pt x="230756" y="67603"/>
                  </a:lnTo>
                  <a:lnTo>
                    <a:pt x="226073" y="44084"/>
                  </a:lnTo>
                  <a:lnTo>
                    <a:pt x="221549" y="32898"/>
                  </a:lnTo>
                  <a:lnTo>
                    <a:pt x="207164" y="17351"/>
                  </a:lnTo>
                  <a:lnTo>
                    <a:pt x="185573" y="5141"/>
                  </a:lnTo>
                  <a:lnTo>
                    <a:pt x="1703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6062" y="567215"/>
              <a:ext cx="277810" cy="202752"/>
            </a:xfrm>
            <a:custGeom>
              <a:avLst/>
              <a:gdLst/>
              <a:ahLst/>
              <a:cxnLst/>
              <a:rect l="0" t="0" r="0" b="0"/>
              <a:pathLst>
                <a:path w="277810" h="202752">
                  <a:moveTo>
                    <a:pt x="0" y="75023"/>
                  </a:moveTo>
                  <a:lnTo>
                    <a:pt x="3119" y="117715"/>
                  </a:lnTo>
                  <a:lnTo>
                    <a:pt x="10723" y="177091"/>
                  </a:lnTo>
                  <a:lnTo>
                    <a:pt x="15684" y="199935"/>
                  </a:lnTo>
                  <a:lnTo>
                    <a:pt x="17475" y="202751"/>
                  </a:lnTo>
                  <a:lnTo>
                    <a:pt x="18669" y="199950"/>
                  </a:lnTo>
                  <a:lnTo>
                    <a:pt x="20742" y="149273"/>
                  </a:lnTo>
                  <a:lnTo>
                    <a:pt x="24114" y="95495"/>
                  </a:lnTo>
                  <a:lnTo>
                    <a:pt x="35611" y="56912"/>
                  </a:lnTo>
                  <a:lnTo>
                    <a:pt x="41288" y="45402"/>
                  </a:lnTo>
                  <a:lnTo>
                    <a:pt x="49752" y="38898"/>
                  </a:lnTo>
                  <a:lnTo>
                    <a:pt x="71635" y="34791"/>
                  </a:lnTo>
                  <a:lnTo>
                    <a:pt x="80512" y="38843"/>
                  </a:lnTo>
                  <a:lnTo>
                    <a:pt x="112970" y="86102"/>
                  </a:lnTo>
                  <a:lnTo>
                    <a:pt x="124870" y="127991"/>
                  </a:lnTo>
                  <a:lnTo>
                    <a:pt x="127700" y="127882"/>
                  </a:lnTo>
                  <a:lnTo>
                    <a:pt x="130757" y="124300"/>
                  </a:lnTo>
                  <a:lnTo>
                    <a:pt x="147518" y="63936"/>
                  </a:lnTo>
                  <a:lnTo>
                    <a:pt x="155641" y="38510"/>
                  </a:lnTo>
                  <a:lnTo>
                    <a:pt x="167050" y="19410"/>
                  </a:lnTo>
                  <a:lnTo>
                    <a:pt x="183039" y="6243"/>
                  </a:lnTo>
                  <a:lnTo>
                    <a:pt x="192216" y="1093"/>
                  </a:lnTo>
                  <a:lnTo>
                    <a:pt x="200673" y="0"/>
                  </a:lnTo>
                  <a:lnTo>
                    <a:pt x="216310" y="5025"/>
                  </a:lnTo>
                  <a:lnTo>
                    <a:pt x="227939" y="18176"/>
                  </a:lnTo>
                  <a:lnTo>
                    <a:pt x="255924" y="72563"/>
                  </a:lnTo>
                  <a:lnTo>
                    <a:pt x="276753" y="127341"/>
                  </a:lnTo>
                  <a:lnTo>
                    <a:pt x="277809" y="142339"/>
                  </a:lnTo>
                  <a:lnTo>
                    <a:pt x="273741" y="159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5616" y="539810"/>
              <a:ext cx="174768" cy="393929"/>
            </a:xfrm>
            <a:custGeom>
              <a:avLst/>
              <a:gdLst/>
              <a:ahLst/>
              <a:cxnLst/>
              <a:rect l="0" t="0" r="0" b="0"/>
              <a:pathLst>
                <a:path w="174768" h="393929">
                  <a:moveTo>
                    <a:pt x="10529" y="91899"/>
                  </a:moveTo>
                  <a:lnTo>
                    <a:pt x="10529" y="150516"/>
                  </a:lnTo>
                  <a:lnTo>
                    <a:pt x="18862" y="210233"/>
                  </a:lnTo>
                  <a:lnTo>
                    <a:pt x="20623" y="269952"/>
                  </a:lnTo>
                  <a:lnTo>
                    <a:pt x="28207" y="322432"/>
                  </a:lnTo>
                  <a:lnTo>
                    <a:pt x="30918" y="376646"/>
                  </a:lnTo>
                  <a:lnTo>
                    <a:pt x="31289" y="393928"/>
                  </a:lnTo>
                  <a:lnTo>
                    <a:pt x="30390" y="335272"/>
                  </a:lnTo>
                  <a:lnTo>
                    <a:pt x="23247" y="277840"/>
                  </a:lnTo>
                  <a:lnTo>
                    <a:pt x="21706" y="227711"/>
                  </a:lnTo>
                  <a:lnTo>
                    <a:pt x="21249" y="175814"/>
                  </a:lnTo>
                  <a:lnTo>
                    <a:pt x="21114" y="123392"/>
                  </a:lnTo>
                  <a:lnTo>
                    <a:pt x="21074" y="70815"/>
                  </a:lnTo>
                  <a:lnTo>
                    <a:pt x="23404" y="38075"/>
                  </a:lnTo>
                  <a:lnTo>
                    <a:pt x="32239" y="11825"/>
                  </a:lnTo>
                  <a:lnTo>
                    <a:pt x="40210" y="4592"/>
                  </a:lnTo>
                  <a:lnTo>
                    <a:pt x="50203" y="939"/>
                  </a:lnTo>
                  <a:lnTo>
                    <a:pt x="72615" y="0"/>
                  </a:lnTo>
                  <a:lnTo>
                    <a:pt x="94275" y="3482"/>
                  </a:lnTo>
                  <a:lnTo>
                    <a:pt x="112480" y="12049"/>
                  </a:lnTo>
                  <a:lnTo>
                    <a:pt x="128370" y="24825"/>
                  </a:lnTo>
                  <a:lnTo>
                    <a:pt x="164752" y="71715"/>
                  </a:lnTo>
                  <a:lnTo>
                    <a:pt x="172659" y="95407"/>
                  </a:lnTo>
                  <a:lnTo>
                    <a:pt x="174767" y="108276"/>
                  </a:lnTo>
                  <a:lnTo>
                    <a:pt x="170871" y="135053"/>
                  </a:lnTo>
                  <a:lnTo>
                    <a:pt x="166557" y="148744"/>
                  </a:lnTo>
                  <a:lnTo>
                    <a:pt x="152404" y="167077"/>
                  </a:lnTo>
                  <a:lnTo>
                    <a:pt x="124706" y="183974"/>
                  </a:lnTo>
                  <a:lnTo>
                    <a:pt x="103388" y="191313"/>
                  </a:lnTo>
                  <a:lnTo>
                    <a:pt x="66248" y="194275"/>
                  </a:lnTo>
                  <a:lnTo>
                    <a:pt x="24784" y="185388"/>
                  </a:lnTo>
                  <a:lnTo>
                    <a:pt x="0" y="17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24034" y="554097"/>
              <a:ext cx="176896" cy="164749"/>
            </a:xfrm>
            <a:custGeom>
              <a:avLst/>
              <a:gdLst/>
              <a:ahLst/>
              <a:cxnLst/>
              <a:rect l="0" t="0" r="0" b="0"/>
              <a:pathLst>
                <a:path w="176896" h="164749">
                  <a:moveTo>
                    <a:pt x="160608" y="24970"/>
                  </a:moveTo>
                  <a:lnTo>
                    <a:pt x="142627" y="9329"/>
                  </a:lnTo>
                  <a:lnTo>
                    <a:pt x="125710" y="1251"/>
                  </a:lnTo>
                  <a:lnTo>
                    <a:pt x="103374" y="0"/>
                  </a:lnTo>
                  <a:lnTo>
                    <a:pt x="56496" y="8729"/>
                  </a:lnTo>
                  <a:lnTo>
                    <a:pt x="29674" y="23927"/>
                  </a:lnTo>
                  <a:lnTo>
                    <a:pt x="17407" y="39714"/>
                  </a:lnTo>
                  <a:lnTo>
                    <a:pt x="0" y="78445"/>
                  </a:lnTo>
                  <a:lnTo>
                    <a:pt x="1879" y="102159"/>
                  </a:lnTo>
                  <a:lnTo>
                    <a:pt x="10513" y="125957"/>
                  </a:lnTo>
                  <a:lnTo>
                    <a:pt x="22149" y="144332"/>
                  </a:lnTo>
                  <a:lnTo>
                    <a:pt x="38240" y="157179"/>
                  </a:lnTo>
                  <a:lnTo>
                    <a:pt x="47444" y="162242"/>
                  </a:lnTo>
                  <a:lnTo>
                    <a:pt x="67029" y="164748"/>
                  </a:lnTo>
                  <a:lnTo>
                    <a:pt x="129126" y="150643"/>
                  </a:lnTo>
                  <a:lnTo>
                    <a:pt x="148956" y="142826"/>
                  </a:lnTo>
                  <a:lnTo>
                    <a:pt x="165568" y="131553"/>
                  </a:lnTo>
                  <a:lnTo>
                    <a:pt x="170934" y="122931"/>
                  </a:lnTo>
                  <a:lnTo>
                    <a:pt x="176895" y="100874"/>
                  </a:lnTo>
                  <a:lnTo>
                    <a:pt x="174663" y="62148"/>
                  </a:lnTo>
                  <a:lnTo>
                    <a:pt x="166465" y="41103"/>
                  </a:lnTo>
                  <a:lnTo>
                    <a:pt x="150080" y="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47813" y="547481"/>
              <a:ext cx="172418" cy="162850"/>
            </a:xfrm>
            <a:custGeom>
              <a:avLst/>
              <a:gdLst/>
              <a:ahLst/>
              <a:cxnLst/>
              <a:rect l="0" t="0" r="0" b="0"/>
              <a:pathLst>
                <a:path w="172418" h="162850">
                  <a:moveTo>
                    <a:pt x="0" y="0"/>
                  </a:moveTo>
                  <a:lnTo>
                    <a:pt x="3120" y="42692"/>
                  </a:lnTo>
                  <a:lnTo>
                    <a:pt x="11893" y="102069"/>
                  </a:lnTo>
                  <a:lnTo>
                    <a:pt x="21273" y="124913"/>
                  </a:lnTo>
                  <a:lnTo>
                    <a:pt x="45298" y="151915"/>
                  </a:lnTo>
                  <a:lnTo>
                    <a:pt x="70825" y="161105"/>
                  </a:lnTo>
                  <a:lnTo>
                    <a:pt x="98158" y="162849"/>
                  </a:lnTo>
                  <a:lnTo>
                    <a:pt x="118105" y="155826"/>
                  </a:lnTo>
                  <a:lnTo>
                    <a:pt x="142489" y="138718"/>
                  </a:lnTo>
                  <a:lnTo>
                    <a:pt x="158942" y="113241"/>
                  </a:lnTo>
                  <a:lnTo>
                    <a:pt x="171226" y="83466"/>
                  </a:lnTo>
                  <a:lnTo>
                    <a:pt x="172417" y="62833"/>
                  </a:lnTo>
                  <a:lnTo>
                    <a:pt x="169047" y="44304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855" y="546283"/>
              <a:ext cx="218301" cy="161484"/>
            </a:xfrm>
            <a:custGeom>
              <a:avLst/>
              <a:gdLst/>
              <a:ahLst/>
              <a:cxnLst/>
              <a:rect l="0" t="0" r="0" b="0"/>
              <a:pathLst>
                <a:path w="218301" h="161484">
                  <a:moveTo>
                    <a:pt x="0" y="1198"/>
                  </a:moveTo>
                  <a:lnTo>
                    <a:pt x="15641" y="19179"/>
                  </a:lnTo>
                  <a:lnTo>
                    <a:pt x="45672" y="75552"/>
                  </a:lnTo>
                  <a:lnTo>
                    <a:pt x="69886" y="138126"/>
                  </a:lnTo>
                  <a:lnTo>
                    <a:pt x="78288" y="161483"/>
                  </a:lnTo>
                  <a:lnTo>
                    <a:pt x="62618" y="105492"/>
                  </a:lnTo>
                  <a:lnTo>
                    <a:pt x="58246" y="84986"/>
                  </a:lnTo>
                  <a:lnTo>
                    <a:pt x="67880" y="27137"/>
                  </a:lnTo>
                  <a:lnTo>
                    <a:pt x="73329" y="17321"/>
                  </a:lnTo>
                  <a:lnTo>
                    <a:pt x="88743" y="3295"/>
                  </a:lnTo>
                  <a:lnTo>
                    <a:pt x="97766" y="256"/>
                  </a:lnTo>
                  <a:lnTo>
                    <a:pt x="117151" y="0"/>
                  </a:lnTo>
                  <a:lnTo>
                    <a:pt x="147795" y="6432"/>
                  </a:lnTo>
                  <a:lnTo>
                    <a:pt x="179102" y="26926"/>
                  </a:lnTo>
                  <a:lnTo>
                    <a:pt x="199426" y="55225"/>
                  </a:lnTo>
                  <a:lnTo>
                    <a:pt x="215604" y="97398"/>
                  </a:lnTo>
                  <a:lnTo>
                    <a:pt x="218300" y="132517"/>
                  </a:lnTo>
                  <a:lnTo>
                    <a:pt x="210570" y="159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3809" y="300534"/>
              <a:ext cx="207829" cy="431564"/>
            </a:xfrm>
            <a:custGeom>
              <a:avLst/>
              <a:gdLst/>
              <a:ahLst/>
              <a:cxnLst/>
              <a:rect l="0" t="0" r="0" b="0"/>
              <a:pathLst>
                <a:path w="207829" h="431564">
                  <a:moveTo>
                    <a:pt x="134129" y="289061"/>
                  </a:moveTo>
                  <a:lnTo>
                    <a:pt x="122950" y="272294"/>
                  </a:lnTo>
                  <a:lnTo>
                    <a:pt x="108103" y="260942"/>
                  </a:lnTo>
                  <a:lnTo>
                    <a:pt x="99231" y="256277"/>
                  </a:lnTo>
                  <a:lnTo>
                    <a:pt x="80014" y="254214"/>
                  </a:lnTo>
                  <a:lnTo>
                    <a:pt x="60945" y="258366"/>
                  </a:lnTo>
                  <a:lnTo>
                    <a:pt x="44670" y="268010"/>
                  </a:lnTo>
                  <a:lnTo>
                    <a:pt x="22355" y="292183"/>
                  </a:lnTo>
                  <a:lnTo>
                    <a:pt x="6514" y="321572"/>
                  </a:lnTo>
                  <a:lnTo>
                    <a:pt x="0" y="358096"/>
                  </a:lnTo>
                  <a:lnTo>
                    <a:pt x="3660" y="392964"/>
                  </a:lnTo>
                  <a:lnTo>
                    <a:pt x="12192" y="411669"/>
                  </a:lnTo>
                  <a:lnTo>
                    <a:pt x="17742" y="419933"/>
                  </a:lnTo>
                  <a:lnTo>
                    <a:pt x="26122" y="425442"/>
                  </a:lnTo>
                  <a:lnTo>
                    <a:pt x="47911" y="431563"/>
                  </a:lnTo>
                  <a:lnTo>
                    <a:pt x="70073" y="428045"/>
                  </a:lnTo>
                  <a:lnTo>
                    <a:pt x="90452" y="417512"/>
                  </a:lnTo>
                  <a:lnTo>
                    <a:pt x="129951" y="377770"/>
                  </a:lnTo>
                  <a:lnTo>
                    <a:pt x="154173" y="322046"/>
                  </a:lnTo>
                  <a:lnTo>
                    <a:pt x="172600" y="265849"/>
                  </a:lnTo>
                  <a:lnTo>
                    <a:pt x="182052" y="218493"/>
                  </a:lnTo>
                  <a:lnTo>
                    <a:pt x="185373" y="161697"/>
                  </a:lnTo>
                  <a:lnTo>
                    <a:pt x="185187" y="107304"/>
                  </a:lnTo>
                  <a:lnTo>
                    <a:pt x="178243" y="56483"/>
                  </a:lnTo>
                  <a:lnTo>
                    <a:pt x="167607" y="19328"/>
                  </a:lnTo>
                  <a:lnTo>
                    <a:pt x="156417" y="1114"/>
                  </a:lnTo>
                  <a:lnTo>
                    <a:pt x="151327" y="0"/>
                  </a:lnTo>
                  <a:lnTo>
                    <a:pt x="146764" y="3937"/>
                  </a:lnTo>
                  <a:lnTo>
                    <a:pt x="138575" y="21960"/>
                  </a:lnTo>
                  <a:lnTo>
                    <a:pt x="126905" y="81189"/>
                  </a:lnTo>
                  <a:lnTo>
                    <a:pt x="127699" y="131933"/>
                  </a:lnTo>
                  <a:lnTo>
                    <a:pt x="129104" y="177774"/>
                  </a:lnTo>
                  <a:lnTo>
                    <a:pt x="127216" y="203336"/>
                  </a:lnTo>
                  <a:lnTo>
                    <a:pt x="138656" y="260993"/>
                  </a:lnTo>
                  <a:lnTo>
                    <a:pt x="157510" y="317182"/>
                  </a:lnTo>
                  <a:lnTo>
                    <a:pt x="171426" y="337044"/>
                  </a:lnTo>
                  <a:lnTo>
                    <a:pt x="207828" y="373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95461" y="315854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23252" y="54145"/>
                  </a:lnTo>
                  <a:lnTo>
                    <a:pt x="21707" y="101441"/>
                  </a:lnTo>
                  <a:lnTo>
                    <a:pt x="18130" y="159908"/>
                  </a:lnTo>
                  <a:lnTo>
                    <a:pt x="12781" y="218566"/>
                  </a:lnTo>
                  <a:lnTo>
                    <a:pt x="5384" y="27961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53305" y="189512"/>
              <a:ext cx="442198" cy="200043"/>
            </a:xfrm>
            <a:custGeom>
              <a:avLst/>
              <a:gdLst/>
              <a:ahLst/>
              <a:cxnLst/>
              <a:rect l="0" t="0" r="0" b="0"/>
              <a:pathLst>
                <a:path w="442198" h="200043">
                  <a:moveTo>
                    <a:pt x="442197" y="0"/>
                  </a:moveTo>
                  <a:lnTo>
                    <a:pt x="424217" y="15642"/>
                  </a:lnTo>
                  <a:lnTo>
                    <a:pt x="362747" y="53456"/>
                  </a:lnTo>
                  <a:lnTo>
                    <a:pt x="307126" y="80609"/>
                  </a:lnTo>
                  <a:lnTo>
                    <a:pt x="251764" y="111216"/>
                  </a:lnTo>
                  <a:lnTo>
                    <a:pt x="189432" y="133266"/>
                  </a:lnTo>
                  <a:lnTo>
                    <a:pt x="136860" y="150896"/>
                  </a:lnTo>
                  <a:lnTo>
                    <a:pt x="79114" y="166114"/>
                  </a:lnTo>
                  <a:lnTo>
                    <a:pt x="27673" y="18731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6476" y="536953"/>
              <a:ext cx="400084" cy="136871"/>
            </a:xfrm>
            <a:custGeom>
              <a:avLst/>
              <a:gdLst/>
              <a:ahLst/>
              <a:cxnLst/>
              <a:rect l="0" t="0" r="0" b="0"/>
              <a:pathLst>
                <a:path w="400084" h="136871">
                  <a:moveTo>
                    <a:pt x="400083" y="0"/>
                  </a:moveTo>
                  <a:lnTo>
                    <a:pt x="382102" y="15641"/>
                  </a:lnTo>
                  <a:lnTo>
                    <a:pt x="330342" y="40433"/>
                  </a:lnTo>
                  <a:lnTo>
                    <a:pt x="270581" y="58636"/>
                  </a:lnTo>
                  <a:lnTo>
                    <a:pt x="211541" y="77074"/>
                  </a:lnTo>
                  <a:lnTo>
                    <a:pt x="154177" y="91220"/>
                  </a:lnTo>
                  <a:lnTo>
                    <a:pt x="95649" y="108791"/>
                  </a:lnTo>
                  <a:lnTo>
                    <a:pt x="42232" y="12634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6559" y="424216"/>
              <a:ext cx="347166" cy="209473"/>
            </a:xfrm>
            <a:custGeom>
              <a:avLst/>
              <a:gdLst/>
              <a:ahLst/>
              <a:cxnLst/>
              <a:rect l="0" t="0" r="0" b="0"/>
              <a:pathLst>
                <a:path w="347166" h="209473">
                  <a:moveTo>
                    <a:pt x="0" y="60094"/>
                  </a:moveTo>
                  <a:lnTo>
                    <a:pt x="0" y="109025"/>
                  </a:lnTo>
                  <a:lnTo>
                    <a:pt x="0" y="168156"/>
                  </a:lnTo>
                  <a:lnTo>
                    <a:pt x="6066" y="209472"/>
                  </a:lnTo>
                  <a:lnTo>
                    <a:pt x="5214" y="208812"/>
                  </a:lnTo>
                  <a:lnTo>
                    <a:pt x="3477" y="204863"/>
                  </a:lnTo>
                  <a:lnTo>
                    <a:pt x="1031" y="176948"/>
                  </a:lnTo>
                  <a:lnTo>
                    <a:pt x="11589" y="115069"/>
                  </a:lnTo>
                  <a:lnTo>
                    <a:pt x="24492" y="81842"/>
                  </a:lnTo>
                  <a:lnTo>
                    <a:pt x="49812" y="44763"/>
                  </a:lnTo>
                  <a:lnTo>
                    <a:pt x="75981" y="27736"/>
                  </a:lnTo>
                  <a:lnTo>
                    <a:pt x="84579" y="26824"/>
                  </a:lnTo>
                  <a:lnTo>
                    <a:pt x="100372" y="32049"/>
                  </a:lnTo>
                  <a:lnTo>
                    <a:pt x="112071" y="45290"/>
                  </a:lnTo>
                  <a:lnTo>
                    <a:pt x="129113" y="87976"/>
                  </a:lnTo>
                  <a:lnTo>
                    <a:pt x="143744" y="140298"/>
                  </a:lnTo>
                  <a:lnTo>
                    <a:pt x="152036" y="174715"/>
                  </a:lnTo>
                  <a:lnTo>
                    <a:pt x="150240" y="196435"/>
                  </a:lnTo>
                  <a:lnTo>
                    <a:pt x="149293" y="197781"/>
                  </a:lnTo>
                  <a:lnTo>
                    <a:pt x="148241" y="183680"/>
                  </a:lnTo>
                  <a:lnTo>
                    <a:pt x="154013" y="164154"/>
                  </a:lnTo>
                  <a:lnTo>
                    <a:pt x="170416" y="136550"/>
                  </a:lnTo>
                  <a:lnTo>
                    <a:pt x="185705" y="120981"/>
                  </a:lnTo>
                  <a:lnTo>
                    <a:pt x="241423" y="90411"/>
                  </a:lnTo>
                  <a:lnTo>
                    <a:pt x="297822" y="70918"/>
                  </a:lnTo>
                  <a:lnTo>
                    <a:pt x="321878" y="62565"/>
                  </a:lnTo>
                  <a:lnTo>
                    <a:pt x="340370" y="51054"/>
                  </a:lnTo>
                  <a:lnTo>
                    <a:pt x="345066" y="43539"/>
                  </a:lnTo>
                  <a:lnTo>
                    <a:pt x="347165" y="25830"/>
                  </a:lnTo>
                  <a:lnTo>
                    <a:pt x="343748" y="18534"/>
                  </a:lnTo>
                  <a:lnTo>
                    <a:pt x="330592" y="7308"/>
                  </a:lnTo>
                  <a:lnTo>
                    <a:pt x="297865" y="0"/>
                  </a:lnTo>
                  <a:lnTo>
                    <a:pt x="258532" y="3424"/>
                  </a:lnTo>
                  <a:lnTo>
                    <a:pt x="237346" y="11901"/>
                  </a:lnTo>
                  <a:lnTo>
                    <a:pt x="199092" y="41996"/>
                  </a:lnTo>
                  <a:lnTo>
                    <a:pt x="173764" y="77089"/>
                  </a:lnTo>
                  <a:lnTo>
                    <a:pt x="168086" y="106642"/>
                  </a:lnTo>
                  <a:lnTo>
                    <a:pt x="170632" y="135764"/>
                  </a:lnTo>
                  <a:lnTo>
                    <a:pt x="179562" y="156507"/>
                  </a:lnTo>
                  <a:lnTo>
                    <a:pt x="197743" y="181338"/>
                  </a:lnTo>
                  <a:lnTo>
                    <a:pt x="217348" y="190019"/>
                  </a:lnTo>
                  <a:lnTo>
                    <a:pt x="251573" y="194907"/>
                  </a:lnTo>
                  <a:lnTo>
                    <a:pt x="284270" y="196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66874" y="449104"/>
              <a:ext cx="281396" cy="341614"/>
            </a:xfrm>
            <a:custGeom>
              <a:avLst/>
              <a:gdLst/>
              <a:ahLst/>
              <a:cxnLst/>
              <a:rect l="0" t="0" r="0" b="0"/>
              <a:pathLst>
                <a:path w="281396" h="341614">
                  <a:moveTo>
                    <a:pt x="144525" y="87849"/>
                  </a:moveTo>
                  <a:lnTo>
                    <a:pt x="152858" y="50371"/>
                  </a:lnTo>
                  <a:lnTo>
                    <a:pt x="153590" y="38297"/>
                  </a:lnTo>
                  <a:lnTo>
                    <a:pt x="150568" y="29078"/>
                  </a:lnTo>
                  <a:lnTo>
                    <a:pt x="145044" y="21762"/>
                  </a:lnTo>
                  <a:lnTo>
                    <a:pt x="129548" y="10514"/>
                  </a:lnTo>
                  <a:lnTo>
                    <a:pt x="110962" y="1615"/>
                  </a:lnTo>
                  <a:lnTo>
                    <a:pt x="91004" y="0"/>
                  </a:lnTo>
                  <a:lnTo>
                    <a:pt x="70435" y="4351"/>
                  </a:lnTo>
                  <a:lnTo>
                    <a:pt x="40294" y="19955"/>
                  </a:lnTo>
                  <a:lnTo>
                    <a:pt x="23721" y="32717"/>
                  </a:lnTo>
                  <a:lnTo>
                    <a:pt x="6826" y="58645"/>
                  </a:lnTo>
                  <a:lnTo>
                    <a:pt x="0" y="94144"/>
                  </a:lnTo>
                  <a:lnTo>
                    <a:pt x="4642" y="117553"/>
                  </a:lnTo>
                  <a:lnTo>
                    <a:pt x="9156" y="128708"/>
                  </a:lnTo>
                  <a:lnTo>
                    <a:pt x="16844" y="137315"/>
                  </a:lnTo>
                  <a:lnTo>
                    <a:pt x="37865" y="149998"/>
                  </a:lnTo>
                  <a:lnTo>
                    <a:pt x="48852" y="151509"/>
                  </a:lnTo>
                  <a:lnTo>
                    <a:pt x="70418" y="146948"/>
                  </a:lnTo>
                  <a:lnTo>
                    <a:pt x="111689" y="124956"/>
                  </a:lnTo>
                  <a:lnTo>
                    <a:pt x="128372" y="111750"/>
                  </a:lnTo>
                  <a:lnTo>
                    <a:pt x="132586" y="111972"/>
                  </a:lnTo>
                  <a:lnTo>
                    <a:pt x="134226" y="116799"/>
                  </a:lnTo>
                  <a:lnTo>
                    <a:pt x="134027" y="172163"/>
                  </a:lnTo>
                  <a:lnTo>
                    <a:pt x="134003" y="233532"/>
                  </a:lnTo>
                  <a:lnTo>
                    <a:pt x="133998" y="296650"/>
                  </a:lnTo>
                  <a:lnTo>
                    <a:pt x="127931" y="341613"/>
                  </a:lnTo>
                  <a:lnTo>
                    <a:pt x="128783" y="341253"/>
                  </a:lnTo>
                  <a:lnTo>
                    <a:pt x="134019" y="332664"/>
                  </a:lnTo>
                  <a:lnTo>
                    <a:pt x="183404" y="271636"/>
                  </a:lnTo>
                  <a:lnTo>
                    <a:pt x="209857" y="255258"/>
                  </a:lnTo>
                  <a:lnTo>
                    <a:pt x="262717" y="235572"/>
                  </a:lnTo>
                  <a:lnTo>
                    <a:pt x="281395" y="224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67334" y="442196"/>
              <a:ext cx="158573" cy="160084"/>
            </a:xfrm>
            <a:custGeom>
              <a:avLst/>
              <a:gdLst/>
              <a:ahLst/>
              <a:cxnLst/>
              <a:rect l="0" t="0" r="0" b="0"/>
              <a:pathLst>
                <a:path w="158573" h="16008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6572" y="110935"/>
                  </a:lnTo>
                  <a:lnTo>
                    <a:pt x="17079" y="134702"/>
                  </a:lnTo>
                  <a:lnTo>
                    <a:pt x="32668" y="150725"/>
                  </a:lnTo>
                  <a:lnTo>
                    <a:pt x="41738" y="156636"/>
                  </a:lnTo>
                  <a:lnTo>
                    <a:pt x="61175" y="160083"/>
                  </a:lnTo>
                  <a:lnTo>
                    <a:pt x="81512" y="156546"/>
                  </a:lnTo>
                  <a:lnTo>
                    <a:pt x="111522" y="141401"/>
                  </a:lnTo>
                  <a:lnTo>
                    <a:pt x="128064" y="128746"/>
                  </a:lnTo>
                  <a:lnTo>
                    <a:pt x="144942" y="102878"/>
                  </a:lnTo>
                  <a:lnTo>
                    <a:pt x="157352" y="72987"/>
                  </a:lnTo>
                  <a:lnTo>
                    <a:pt x="158572" y="49206"/>
                  </a:lnTo>
                  <a:lnTo>
                    <a:pt x="1546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91796" y="429332"/>
              <a:ext cx="193386" cy="160264"/>
            </a:xfrm>
            <a:custGeom>
              <a:avLst/>
              <a:gdLst/>
              <a:ahLst/>
              <a:cxnLst/>
              <a:rect l="0" t="0" r="0" b="0"/>
              <a:pathLst>
                <a:path w="193386" h="160264">
                  <a:moveTo>
                    <a:pt x="140743" y="107621"/>
                  </a:moveTo>
                  <a:lnTo>
                    <a:pt x="126170" y="53476"/>
                  </a:lnTo>
                  <a:lnTo>
                    <a:pt x="120499" y="39939"/>
                  </a:lnTo>
                  <a:lnTo>
                    <a:pt x="104840" y="21778"/>
                  </a:lnTo>
                  <a:lnTo>
                    <a:pt x="66191" y="587"/>
                  </a:lnTo>
                  <a:lnTo>
                    <a:pt x="55946" y="0"/>
                  </a:lnTo>
                  <a:lnTo>
                    <a:pt x="35205" y="5587"/>
                  </a:lnTo>
                  <a:lnTo>
                    <a:pt x="20528" y="18989"/>
                  </a:lnTo>
                  <a:lnTo>
                    <a:pt x="5688" y="49384"/>
                  </a:lnTo>
                  <a:lnTo>
                    <a:pt x="0" y="73549"/>
                  </a:lnTo>
                  <a:lnTo>
                    <a:pt x="5881" y="117658"/>
                  </a:lnTo>
                  <a:lnTo>
                    <a:pt x="8721" y="128350"/>
                  </a:lnTo>
                  <a:lnTo>
                    <a:pt x="14123" y="136648"/>
                  </a:lnTo>
                  <a:lnTo>
                    <a:pt x="29485" y="148988"/>
                  </a:lnTo>
                  <a:lnTo>
                    <a:pt x="38495" y="150407"/>
                  </a:lnTo>
                  <a:lnTo>
                    <a:pt x="57865" y="145744"/>
                  </a:lnTo>
                  <a:lnTo>
                    <a:pt x="75052" y="129634"/>
                  </a:lnTo>
                  <a:lnTo>
                    <a:pt x="88151" y="106876"/>
                  </a:lnTo>
                  <a:lnTo>
                    <a:pt x="96694" y="75945"/>
                  </a:lnTo>
                  <a:lnTo>
                    <a:pt x="99679" y="75975"/>
                  </a:lnTo>
                  <a:lnTo>
                    <a:pt x="106115" y="85367"/>
                  </a:lnTo>
                  <a:lnTo>
                    <a:pt x="122897" y="116873"/>
                  </a:lnTo>
                  <a:lnTo>
                    <a:pt x="148396" y="145973"/>
                  </a:lnTo>
                  <a:lnTo>
                    <a:pt x="165201" y="153912"/>
                  </a:lnTo>
                  <a:lnTo>
                    <a:pt x="193385" y="160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37823" y="20004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0" y="206784"/>
                  </a:lnTo>
                  <a:lnTo>
                    <a:pt x="0" y="264560"/>
                  </a:lnTo>
                  <a:lnTo>
                    <a:pt x="1171" y="316384"/>
                  </a:lnTo>
                  <a:lnTo>
                    <a:pt x="8406" y="35266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43109" y="48431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3119" y="124067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64165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800" y="315854"/>
              <a:ext cx="41465" cy="326385"/>
            </a:xfrm>
            <a:custGeom>
              <a:avLst/>
              <a:gdLst/>
              <a:ahLst/>
              <a:cxnLst/>
              <a:rect l="0" t="0" r="0" b="0"/>
              <a:pathLst>
                <a:path w="41465" h="326385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9748"/>
                  </a:lnTo>
                  <a:lnTo>
                    <a:pt x="15045" y="248571"/>
                  </a:lnTo>
                  <a:lnTo>
                    <a:pt x="31154" y="306879"/>
                  </a:lnTo>
                  <a:lnTo>
                    <a:pt x="414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27336" y="463253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8600" y="14655"/>
                  </a:lnTo>
                  <a:lnTo>
                    <a:pt x="128389" y="28198"/>
                  </a:lnTo>
                  <a:lnTo>
                    <a:pt x="70292" y="42138"/>
                  </a:lnTo>
                  <a:lnTo>
                    <a:pt x="29406" y="495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92744" y="515896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054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74777" y="436829"/>
              <a:ext cx="168630" cy="169764"/>
            </a:xfrm>
            <a:custGeom>
              <a:avLst/>
              <a:gdLst/>
              <a:ahLst/>
              <a:cxnLst/>
              <a:rect l="0" t="0" r="0" b="0"/>
              <a:pathLst>
                <a:path w="168630" h="169764">
                  <a:moveTo>
                    <a:pt x="52642" y="89595"/>
                  </a:moveTo>
                  <a:lnTo>
                    <a:pt x="95334" y="86476"/>
                  </a:lnTo>
                  <a:lnTo>
                    <a:pt x="126513" y="75023"/>
                  </a:lnTo>
                  <a:lnTo>
                    <a:pt x="146305" y="62062"/>
                  </a:lnTo>
                  <a:lnTo>
                    <a:pt x="162900" y="44603"/>
                  </a:lnTo>
                  <a:lnTo>
                    <a:pt x="167092" y="35034"/>
                  </a:lnTo>
                  <a:lnTo>
                    <a:pt x="168629" y="15043"/>
                  </a:lnTo>
                  <a:lnTo>
                    <a:pt x="163892" y="8308"/>
                  </a:lnTo>
                  <a:lnTo>
                    <a:pt x="156055" y="3819"/>
                  </a:lnTo>
                  <a:lnTo>
                    <a:pt x="134868" y="0"/>
                  </a:lnTo>
                  <a:lnTo>
                    <a:pt x="83139" y="7080"/>
                  </a:lnTo>
                  <a:lnTo>
                    <a:pt x="44911" y="19523"/>
                  </a:lnTo>
                  <a:lnTo>
                    <a:pt x="23470" y="32716"/>
                  </a:lnTo>
                  <a:lnTo>
                    <a:pt x="6142" y="50278"/>
                  </a:lnTo>
                  <a:lnTo>
                    <a:pt x="1755" y="59874"/>
                  </a:lnTo>
                  <a:lnTo>
                    <a:pt x="0" y="79895"/>
                  </a:lnTo>
                  <a:lnTo>
                    <a:pt x="11179" y="110898"/>
                  </a:lnTo>
                  <a:lnTo>
                    <a:pt x="29308" y="136721"/>
                  </a:lnTo>
                  <a:lnTo>
                    <a:pt x="55087" y="159191"/>
                  </a:lnTo>
                  <a:lnTo>
                    <a:pt x="77905" y="167320"/>
                  </a:lnTo>
                  <a:lnTo>
                    <a:pt x="102475" y="169763"/>
                  </a:lnTo>
                  <a:lnTo>
                    <a:pt x="157927" y="1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8118" y="404545"/>
              <a:ext cx="199508" cy="290336"/>
            </a:xfrm>
            <a:custGeom>
              <a:avLst/>
              <a:gdLst/>
              <a:ahLst/>
              <a:cxnLst/>
              <a:rect l="0" t="0" r="0" b="0"/>
              <a:pathLst>
                <a:path w="199508" h="290336">
                  <a:moveTo>
                    <a:pt x="178856" y="6066"/>
                  </a:moveTo>
                  <a:lnTo>
                    <a:pt x="145234" y="0"/>
                  </a:lnTo>
                  <a:lnTo>
                    <a:pt x="90413" y="7641"/>
                  </a:lnTo>
                  <a:lnTo>
                    <a:pt x="46975" y="20181"/>
                  </a:lnTo>
                  <a:lnTo>
                    <a:pt x="6446" y="45379"/>
                  </a:lnTo>
                  <a:lnTo>
                    <a:pt x="1915" y="53331"/>
                  </a:lnTo>
                  <a:lnTo>
                    <a:pt x="0" y="71527"/>
                  </a:lnTo>
                  <a:lnTo>
                    <a:pt x="3467" y="78952"/>
                  </a:lnTo>
                  <a:lnTo>
                    <a:pt x="16677" y="90322"/>
                  </a:lnTo>
                  <a:lnTo>
                    <a:pt x="72202" y="119226"/>
                  </a:lnTo>
                  <a:lnTo>
                    <a:pt x="134439" y="147483"/>
                  </a:lnTo>
                  <a:lnTo>
                    <a:pt x="173364" y="168980"/>
                  </a:lnTo>
                  <a:lnTo>
                    <a:pt x="192403" y="187267"/>
                  </a:lnTo>
                  <a:lnTo>
                    <a:pt x="197246" y="197056"/>
                  </a:lnTo>
                  <a:lnTo>
                    <a:pt x="199507" y="217293"/>
                  </a:lnTo>
                  <a:lnTo>
                    <a:pt x="193493" y="234865"/>
                  </a:lnTo>
                  <a:lnTo>
                    <a:pt x="188614" y="242827"/>
                  </a:lnTo>
                  <a:lnTo>
                    <a:pt x="173834" y="254792"/>
                  </a:lnTo>
                  <a:lnTo>
                    <a:pt x="130161" y="272006"/>
                  </a:lnTo>
                  <a:lnTo>
                    <a:pt x="77644" y="279436"/>
                  </a:lnTo>
                  <a:lnTo>
                    <a:pt x="35381" y="287836"/>
                  </a:lnTo>
                  <a:lnTo>
                    <a:pt x="10400" y="29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8497" y="748173"/>
              <a:ext cx="5222136" cy="230978"/>
            </a:xfrm>
            <a:custGeom>
              <a:avLst/>
              <a:gdLst/>
              <a:ahLst/>
              <a:cxnLst/>
              <a:rect l="0" t="0" r="0" b="0"/>
              <a:pathLst>
                <a:path w="5222136" h="230978">
                  <a:moveTo>
                    <a:pt x="5222135" y="83578"/>
                  </a:moveTo>
                  <a:lnTo>
                    <a:pt x="5172872" y="83578"/>
                  </a:lnTo>
                  <a:lnTo>
                    <a:pt x="5120451" y="83578"/>
                  </a:lnTo>
                  <a:lnTo>
                    <a:pt x="5058775" y="82408"/>
                  </a:lnTo>
                  <a:lnTo>
                    <a:pt x="5011515" y="76342"/>
                  </a:lnTo>
                  <a:lnTo>
                    <a:pt x="4952409" y="72855"/>
                  </a:lnTo>
                  <a:lnTo>
                    <a:pt x="4895505" y="64909"/>
                  </a:lnTo>
                  <a:lnTo>
                    <a:pt x="4841086" y="63228"/>
                  </a:lnTo>
                  <a:lnTo>
                    <a:pt x="4778169" y="62730"/>
                  </a:lnTo>
                  <a:lnTo>
                    <a:pt x="4714988" y="56973"/>
                  </a:lnTo>
                  <a:lnTo>
                    <a:pt x="4656278" y="52976"/>
                  </a:lnTo>
                  <a:lnTo>
                    <a:pt x="4606687" y="51114"/>
                  </a:lnTo>
                  <a:lnTo>
                    <a:pt x="4556119" y="44843"/>
                  </a:lnTo>
                  <a:lnTo>
                    <a:pt x="4493398" y="39012"/>
                  </a:lnTo>
                  <a:lnTo>
                    <a:pt x="4442353" y="33328"/>
                  </a:lnTo>
                  <a:lnTo>
                    <a:pt x="4390184" y="28525"/>
                  </a:lnTo>
                  <a:lnTo>
                    <a:pt x="4337682" y="22812"/>
                  </a:lnTo>
                  <a:lnTo>
                    <a:pt x="4285081" y="21120"/>
                  </a:lnTo>
                  <a:lnTo>
                    <a:pt x="4232451" y="20618"/>
                  </a:lnTo>
                  <a:lnTo>
                    <a:pt x="4179812" y="20470"/>
                  </a:lnTo>
                  <a:lnTo>
                    <a:pt x="4124052" y="17306"/>
                  </a:lnTo>
                  <a:lnTo>
                    <a:pt x="4066195" y="12079"/>
                  </a:lnTo>
                  <a:lnTo>
                    <a:pt x="4012008" y="10530"/>
                  </a:lnTo>
                  <a:lnTo>
                    <a:pt x="3955789" y="10071"/>
                  </a:lnTo>
                  <a:lnTo>
                    <a:pt x="3897796" y="9936"/>
                  </a:lnTo>
                  <a:lnTo>
                    <a:pt x="3843569" y="9895"/>
                  </a:lnTo>
                  <a:lnTo>
                    <a:pt x="3787337" y="9883"/>
                  </a:lnTo>
                  <a:lnTo>
                    <a:pt x="3726222" y="9880"/>
                  </a:lnTo>
                  <a:lnTo>
                    <a:pt x="3663661" y="9879"/>
                  </a:lnTo>
                  <a:lnTo>
                    <a:pt x="3603789" y="6759"/>
                  </a:lnTo>
                  <a:lnTo>
                    <a:pt x="3545886" y="1545"/>
                  </a:lnTo>
                  <a:lnTo>
                    <a:pt x="3487395" y="0"/>
                  </a:lnTo>
                  <a:lnTo>
                    <a:pt x="3433020" y="2662"/>
                  </a:lnTo>
                  <a:lnTo>
                    <a:pt x="3376744" y="7740"/>
                  </a:lnTo>
                  <a:lnTo>
                    <a:pt x="3318736" y="9245"/>
                  </a:lnTo>
                  <a:lnTo>
                    <a:pt x="3261384" y="9691"/>
                  </a:lnTo>
                  <a:lnTo>
                    <a:pt x="3203057" y="9823"/>
                  </a:lnTo>
                  <a:lnTo>
                    <a:pt x="3145610" y="12981"/>
                  </a:lnTo>
                  <a:lnTo>
                    <a:pt x="3087255" y="18207"/>
                  </a:lnTo>
                  <a:lnTo>
                    <a:pt x="3029800" y="19755"/>
                  </a:lnTo>
                  <a:lnTo>
                    <a:pt x="2971443" y="20214"/>
                  </a:lnTo>
                  <a:lnTo>
                    <a:pt x="2913987" y="20350"/>
                  </a:lnTo>
                  <a:lnTo>
                    <a:pt x="2855629" y="20390"/>
                  </a:lnTo>
                  <a:lnTo>
                    <a:pt x="2801294" y="23521"/>
                  </a:lnTo>
                  <a:lnTo>
                    <a:pt x="2745030" y="28739"/>
                  </a:lnTo>
                  <a:lnTo>
                    <a:pt x="2687025" y="30285"/>
                  </a:lnTo>
                  <a:lnTo>
                    <a:pt x="2629674" y="33862"/>
                  </a:lnTo>
                  <a:lnTo>
                    <a:pt x="2571347" y="39211"/>
                  </a:lnTo>
                  <a:lnTo>
                    <a:pt x="2513901" y="43916"/>
                  </a:lnTo>
                  <a:lnTo>
                    <a:pt x="2455545" y="49599"/>
                  </a:lnTo>
                  <a:lnTo>
                    <a:pt x="2398091" y="51283"/>
                  </a:lnTo>
                  <a:lnTo>
                    <a:pt x="2336613" y="51782"/>
                  </a:lnTo>
                  <a:lnTo>
                    <a:pt x="2277064" y="51930"/>
                  </a:lnTo>
                  <a:lnTo>
                    <a:pt x="2219255" y="55093"/>
                  </a:lnTo>
                  <a:lnTo>
                    <a:pt x="2160792" y="60320"/>
                  </a:lnTo>
                  <a:lnTo>
                    <a:pt x="2103306" y="61869"/>
                  </a:lnTo>
                  <a:lnTo>
                    <a:pt x="2041819" y="62328"/>
                  </a:lnTo>
                  <a:lnTo>
                    <a:pt x="1982267" y="62464"/>
                  </a:lnTo>
                  <a:lnTo>
                    <a:pt x="1924458" y="62504"/>
                  </a:lnTo>
                  <a:lnTo>
                    <a:pt x="1862875" y="65635"/>
                  </a:lnTo>
                  <a:lnTo>
                    <a:pt x="1803294" y="70853"/>
                  </a:lnTo>
                  <a:lnTo>
                    <a:pt x="1742357" y="75518"/>
                  </a:lnTo>
                  <a:lnTo>
                    <a:pt x="1697379" y="79996"/>
                  </a:lnTo>
                  <a:lnTo>
                    <a:pt x="1653992" y="81986"/>
                  </a:lnTo>
                  <a:lnTo>
                    <a:pt x="1611313" y="85990"/>
                  </a:lnTo>
                  <a:lnTo>
                    <a:pt x="1547823" y="91701"/>
                  </a:lnTo>
                  <a:lnTo>
                    <a:pt x="1484558" y="93394"/>
                  </a:lnTo>
                  <a:lnTo>
                    <a:pt x="1421359" y="97015"/>
                  </a:lnTo>
                  <a:lnTo>
                    <a:pt x="1378068" y="101248"/>
                  </a:lnTo>
                  <a:lnTo>
                    <a:pt x="1331532" y="103130"/>
                  </a:lnTo>
                  <a:lnTo>
                    <a:pt x="1286673" y="107085"/>
                  </a:lnTo>
                  <a:lnTo>
                    <a:pt x="1243339" y="111573"/>
                  </a:lnTo>
                  <a:lnTo>
                    <a:pt x="1200683" y="113568"/>
                  </a:lnTo>
                  <a:lnTo>
                    <a:pt x="1137206" y="120280"/>
                  </a:lnTo>
                  <a:lnTo>
                    <a:pt x="1091901" y="123286"/>
                  </a:lnTo>
                  <a:lnTo>
                    <a:pt x="1044470" y="125793"/>
                  </a:lnTo>
                  <a:lnTo>
                    <a:pt x="996093" y="130806"/>
                  </a:lnTo>
                  <a:lnTo>
                    <a:pt x="947296" y="133814"/>
                  </a:lnTo>
                  <a:lnTo>
                    <a:pt x="899482" y="136321"/>
                  </a:lnTo>
                  <a:lnTo>
                    <a:pt x="854835" y="141334"/>
                  </a:lnTo>
                  <a:lnTo>
                    <a:pt x="808475" y="147462"/>
                  </a:lnTo>
                  <a:lnTo>
                    <a:pt x="761745" y="152915"/>
                  </a:lnTo>
                  <a:lnTo>
                    <a:pt x="717579" y="155339"/>
                  </a:lnTo>
                  <a:lnTo>
                    <a:pt x="671434" y="159535"/>
                  </a:lnTo>
                  <a:lnTo>
                    <a:pt x="624798" y="165300"/>
                  </a:lnTo>
                  <a:lnTo>
                    <a:pt x="580675" y="171761"/>
                  </a:lnTo>
                  <a:lnTo>
                    <a:pt x="534548" y="178533"/>
                  </a:lnTo>
                  <a:lnTo>
                    <a:pt x="486751" y="184272"/>
                  </a:lnTo>
                  <a:lnTo>
                    <a:pt x="438212" y="186822"/>
                  </a:lnTo>
                  <a:lnTo>
                    <a:pt x="392463" y="191075"/>
                  </a:lnTo>
                  <a:lnTo>
                    <a:pt x="347563" y="195695"/>
                  </a:lnTo>
                  <a:lnTo>
                    <a:pt x="300312" y="197749"/>
                  </a:lnTo>
                  <a:lnTo>
                    <a:pt x="248895" y="201781"/>
                  </a:lnTo>
                  <a:lnTo>
                    <a:pt x="196018" y="207472"/>
                  </a:lnTo>
                  <a:lnTo>
                    <a:pt x="145221" y="213901"/>
                  </a:lnTo>
                  <a:lnTo>
                    <a:pt x="98468" y="217538"/>
                  </a:lnTo>
                  <a:lnTo>
                    <a:pt x="42044" y="222706"/>
                  </a:lnTo>
                  <a:lnTo>
                    <a:pt x="0" y="230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189927" y="1168663"/>
            <a:ext cx="7348893" cy="515897"/>
            <a:chOff x="2189927" y="1168663"/>
            <a:chExt cx="7348893" cy="515897"/>
          </a:xfrm>
        </p:grpSpPr>
        <p:sp>
          <p:nvSpPr>
            <p:cNvPr id="28" name="Freeform 27"/>
            <p:cNvSpPr/>
            <p:nvPr/>
          </p:nvSpPr>
          <p:spPr>
            <a:xfrm>
              <a:off x="2189927" y="137923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31851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42653" y="1200248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0" y="26841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21554" y="1168663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00584" y="17958"/>
                  </a:lnTo>
                  <a:lnTo>
                    <a:pt x="246989" y="27028"/>
                  </a:lnTo>
                  <a:lnTo>
                    <a:pt x="202970" y="29560"/>
                  </a:lnTo>
                  <a:lnTo>
                    <a:pt x="159229" y="33805"/>
                  </a:lnTo>
                  <a:lnTo>
                    <a:pt x="116392" y="39591"/>
                  </a:lnTo>
                  <a:lnTo>
                    <a:pt x="56324" y="4825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3457" y="1337119"/>
              <a:ext cx="254811" cy="168927"/>
            </a:xfrm>
            <a:custGeom>
              <a:avLst/>
              <a:gdLst/>
              <a:ahLst/>
              <a:cxnLst/>
              <a:rect l="0" t="0" r="0" b="0"/>
              <a:pathLst>
                <a:path w="254811" h="168927">
                  <a:moveTo>
                    <a:pt x="6066" y="52642"/>
                  </a:moveTo>
                  <a:lnTo>
                    <a:pt x="0" y="86264"/>
                  </a:lnTo>
                  <a:lnTo>
                    <a:pt x="10625" y="146049"/>
                  </a:lnTo>
                  <a:lnTo>
                    <a:pt x="16124" y="154688"/>
                  </a:lnTo>
                  <a:lnTo>
                    <a:pt x="31593" y="167406"/>
                  </a:lnTo>
                  <a:lnTo>
                    <a:pt x="40632" y="168926"/>
                  </a:lnTo>
                  <a:lnTo>
                    <a:pt x="60033" y="164375"/>
                  </a:lnTo>
                  <a:lnTo>
                    <a:pt x="77235" y="151434"/>
                  </a:lnTo>
                  <a:lnTo>
                    <a:pt x="85097" y="143070"/>
                  </a:lnTo>
                  <a:lnTo>
                    <a:pt x="93833" y="121298"/>
                  </a:lnTo>
                  <a:lnTo>
                    <a:pt x="96163" y="108941"/>
                  </a:lnTo>
                  <a:lnTo>
                    <a:pt x="100056" y="104213"/>
                  </a:lnTo>
                  <a:lnTo>
                    <a:pt x="104991" y="104570"/>
                  </a:lnTo>
                  <a:lnTo>
                    <a:pt x="135311" y="124771"/>
                  </a:lnTo>
                  <a:lnTo>
                    <a:pt x="170443" y="133285"/>
                  </a:lnTo>
                  <a:lnTo>
                    <a:pt x="193766" y="129038"/>
                  </a:lnTo>
                  <a:lnTo>
                    <a:pt x="204899" y="124630"/>
                  </a:lnTo>
                  <a:lnTo>
                    <a:pt x="220388" y="110373"/>
                  </a:lnTo>
                  <a:lnTo>
                    <a:pt x="249885" y="61284"/>
                  </a:lnTo>
                  <a:lnTo>
                    <a:pt x="254810" y="36206"/>
                  </a:lnTo>
                  <a:lnTo>
                    <a:pt x="253784" y="26477"/>
                  </a:lnTo>
                  <a:lnTo>
                    <a:pt x="250760" y="18821"/>
                  </a:lnTo>
                  <a:lnTo>
                    <a:pt x="2376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13426" y="1352587"/>
              <a:ext cx="165236" cy="135226"/>
            </a:xfrm>
            <a:custGeom>
              <a:avLst/>
              <a:gdLst/>
              <a:ahLst/>
              <a:cxnLst/>
              <a:rect l="0" t="0" r="0" b="0"/>
              <a:pathLst>
                <a:path w="165236" h="135226">
                  <a:moveTo>
                    <a:pt x="97765" y="5589"/>
                  </a:moveTo>
                  <a:lnTo>
                    <a:pt x="80998" y="0"/>
                  </a:lnTo>
                  <a:lnTo>
                    <a:pt x="63407" y="375"/>
                  </a:lnTo>
                  <a:lnTo>
                    <a:pt x="45060" y="5611"/>
                  </a:lnTo>
                  <a:lnTo>
                    <a:pt x="29107" y="15737"/>
                  </a:lnTo>
                  <a:lnTo>
                    <a:pt x="17338" y="31156"/>
                  </a:lnTo>
                  <a:lnTo>
                    <a:pt x="250" y="69651"/>
                  </a:lnTo>
                  <a:lnTo>
                    <a:pt x="0" y="78712"/>
                  </a:lnTo>
                  <a:lnTo>
                    <a:pt x="5961" y="95020"/>
                  </a:lnTo>
                  <a:lnTo>
                    <a:pt x="28060" y="117355"/>
                  </a:lnTo>
                  <a:lnTo>
                    <a:pt x="56835" y="133201"/>
                  </a:lnTo>
                  <a:lnTo>
                    <a:pt x="77235" y="135225"/>
                  </a:lnTo>
                  <a:lnTo>
                    <a:pt x="97999" y="131055"/>
                  </a:lnTo>
                  <a:lnTo>
                    <a:pt x="150439" y="102815"/>
                  </a:lnTo>
                  <a:lnTo>
                    <a:pt x="157447" y="93803"/>
                  </a:lnTo>
                  <a:lnTo>
                    <a:pt x="165235" y="71311"/>
                  </a:lnTo>
                  <a:lnTo>
                    <a:pt x="164972" y="61102"/>
                  </a:lnTo>
                  <a:lnTo>
                    <a:pt x="158440" y="43519"/>
                  </a:lnTo>
                  <a:lnTo>
                    <a:pt x="141609" y="20467"/>
                  </a:lnTo>
                  <a:lnTo>
                    <a:pt x="125440" y="1220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85624" y="1326590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95502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90259" y="1313516"/>
              <a:ext cx="328103" cy="223645"/>
            </a:xfrm>
            <a:custGeom>
              <a:avLst/>
              <a:gdLst/>
              <a:ahLst/>
              <a:cxnLst/>
              <a:rect l="0" t="0" r="0" b="0"/>
              <a:pathLst>
                <a:path w="328103" h="223645">
                  <a:moveTo>
                    <a:pt x="0" y="44660"/>
                  </a:moveTo>
                  <a:lnTo>
                    <a:pt x="3119" y="98804"/>
                  </a:lnTo>
                  <a:lnTo>
                    <a:pt x="14654" y="148162"/>
                  </a:lnTo>
                  <a:lnTo>
                    <a:pt x="16788" y="151096"/>
                  </a:lnTo>
                  <a:lnTo>
                    <a:pt x="18211" y="148372"/>
                  </a:lnTo>
                  <a:lnTo>
                    <a:pt x="35544" y="86066"/>
                  </a:lnTo>
                  <a:lnTo>
                    <a:pt x="45756" y="54978"/>
                  </a:lnTo>
                  <a:lnTo>
                    <a:pt x="58940" y="40277"/>
                  </a:lnTo>
                  <a:lnTo>
                    <a:pt x="67369" y="34719"/>
                  </a:lnTo>
                  <a:lnTo>
                    <a:pt x="76498" y="33353"/>
                  </a:lnTo>
                  <a:lnTo>
                    <a:pt x="96000" y="38075"/>
                  </a:lnTo>
                  <a:lnTo>
                    <a:pt x="110127" y="51092"/>
                  </a:lnTo>
                  <a:lnTo>
                    <a:pt x="144704" y="108395"/>
                  </a:lnTo>
                  <a:lnTo>
                    <a:pt x="160904" y="150056"/>
                  </a:lnTo>
                  <a:lnTo>
                    <a:pt x="164591" y="153529"/>
                  </a:lnTo>
                  <a:lnTo>
                    <a:pt x="168219" y="152334"/>
                  </a:lnTo>
                  <a:lnTo>
                    <a:pt x="185153" y="137005"/>
                  </a:lnTo>
                  <a:lnTo>
                    <a:pt x="222317" y="116453"/>
                  </a:lnTo>
                  <a:lnTo>
                    <a:pt x="284376" y="93934"/>
                  </a:lnTo>
                  <a:lnTo>
                    <a:pt x="310297" y="77717"/>
                  </a:lnTo>
                  <a:lnTo>
                    <a:pt x="322353" y="61691"/>
                  </a:lnTo>
                  <a:lnTo>
                    <a:pt x="327206" y="52505"/>
                  </a:lnTo>
                  <a:lnTo>
                    <a:pt x="328102" y="42871"/>
                  </a:lnTo>
                  <a:lnTo>
                    <a:pt x="322858" y="22808"/>
                  </a:lnTo>
                  <a:lnTo>
                    <a:pt x="315844" y="14884"/>
                  </a:lnTo>
                  <a:lnTo>
                    <a:pt x="295573" y="2960"/>
                  </a:lnTo>
                  <a:lnTo>
                    <a:pt x="274085" y="0"/>
                  </a:lnTo>
                  <a:lnTo>
                    <a:pt x="254006" y="3754"/>
                  </a:lnTo>
                  <a:lnTo>
                    <a:pt x="209126" y="31705"/>
                  </a:lnTo>
                  <a:lnTo>
                    <a:pt x="195110" y="51380"/>
                  </a:lnTo>
                  <a:lnTo>
                    <a:pt x="187321" y="74553"/>
                  </a:lnTo>
                  <a:lnTo>
                    <a:pt x="189513" y="107329"/>
                  </a:lnTo>
                  <a:lnTo>
                    <a:pt x="198742" y="138098"/>
                  </a:lnTo>
                  <a:lnTo>
                    <a:pt x="228870" y="182974"/>
                  </a:lnTo>
                  <a:lnTo>
                    <a:pt x="245610" y="196990"/>
                  </a:lnTo>
                  <a:lnTo>
                    <a:pt x="305326" y="223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58469" y="1334741"/>
              <a:ext cx="252972" cy="338258"/>
            </a:xfrm>
            <a:custGeom>
              <a:avLst/>
              <a:gdLst/>
              <a:ahLst/>
              <a:cxnLst/>
              <a:rect l="0" t="0" r="0" b="0"/>
              <a:pathLst>
                <a:path w="252972" h="338258">
                  <a:moveTo>
                    <a:pt x="105572" y="97134"/>
                  </a:moveTo>
                  <a:lnTo>
                    <a:pt x="116751" y="85956"/>
                  </a:lnTo>
                  <a:lnTo>
                    <a:pt x="122239" y="67990"/>
                  </a:lnTo>
                  <a:lnTo>
                    <a:pt x="123702" y="56647"/>
                  </a:lnTo>
                  <a:lnTo>
                    <a:pt x="119089" y="34686"/>
                  </a:lnTo>
                  <a:lnTo>
                    <a:pt x="114584" y="23917"/>
                  </a:lnTo>
                  <a:lnTo>
                    <a:pt x="100218" y="8831"/>
                  </a:lnTo>
                  <a:lnTo>
                    <a:pt x="91474" y="3170"/>
                  </a:lnTo>
                  <a:lnTo>
                    <a:pt x="72400" y="0"/>
                  </a:lnTo>
                  <a:lnTo>
                    <a:pt x="62401" y="793"/>
                  </a:lnTo>
                  <a:lnTo>
                    <a:pt x="41931" y="11032"/>
                  </a:lnTo>
                  <a:lnTo>
                    <a:pt x="22305" y="28451"/>
                  </a:lnTo>
                  <a:lnTo>
                    <a:pt x="5783" y="51790"/>
                  </a:lnTo>
                  <a:lnTo>
                    <a:pt x="0" y="77761"/>
                  </a:lnTo>
                  <a:lnTo>
                    <a:pt x="2499" y="102562"/>
                  </a:lnTo>
                  <a:lnTo>
                    <a:pt x="11409" y="121383"/>
                  </a:lnTo>
                  <a:lnTo>
                    <a:pt x="18230" y="126168"/>
                  </a:lnTo>
                  <a:lnTo>
                    <a:pt x="26287" y="128189"/>
                  </a:lnTo>
                  <a:lnTo>
                    <a:pt x="35168" y="128366"/>
                  </a:lnTo>
                  <a:lnTo>
                    <a:pt x="64434" y="117436"/>
                  </a:lnTo>
                  <a:lnTo>
                    <a:pt x="89744" y="93791"/>
                  </a:lnTo>
                  <a:lnTo>
                    <a:pt x="95020" y="92566"/>
                  </a:lnTo>
                  <a:lnTo>
                    <a:pt x="98537" y="96428"/>
                  </a:lnTo>
                  <a:lnTo>
                    <a:pt x="102446" y="114368"/>
                  </a:lnTo>
                  <a:lnTo>
                    <a:pt x="108074" y="173545"/>
                  </a:lnTo>
                  <a:lnTo>
                    <a:pt x="113722" y="224279"/>
                  </a:lnTo>
                  <a:lnTo>
                    <a:pt x="118516" y="273237"/>
                  </a:lnTo>
                  <a:lnTo>
                    <a:pt x="121853" y="302914"/>
                  </a:lnTo>
                  <a:lnTo>
                    <a:pt x="119437" y="331702"/>
                  </a:lnTo>
                  <a:lnTo>
                    <a:pt x="117155" y="337740"/>
                  </a:lnTo>
                  <a:lnTo>
                    <a:pt x="114464" y="338257"/>
                  </a:lnTo>
                  <a:lnTo>
                    <a:pt x="111500" y="335092"/>
                  </a:lnTo>
                  <a:lnTo>
                    <a:pt x="110694" y="329472"/>
                  </a:lnTo>
                  <a:lnTo>
                    <a:pt x="112918" y="313869"/>
                  </a:lnTo>
                  <a:lnTo>
                    <a:pt x="120925" y="298356"/>
                  </a:lnTo>
                  <a:lnTo>
                    <a:pt x="141707" y="276468"/>
                  </a:lnTo>
                  <a:lnTo>
                    <a:pt x="170091" y="258285"/>
                  </a:lnTo>
                  <a:lnTo>
                    <a:pt x="220393" y="239109"/>
                  </a:lnTo>
                  <a:lnTo>
                    <a:pt x="252971" y="234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51562" y="1379233"/>
              <a:ext cx="133579" cy="116081"/>
            </a:xfrm>
            <a:custGeom>
              <a:avLst/>
              <a:gdLst/>
              <a:ahLst/>
              <a:cxnLst/>
              <a:rect l="0" t="0" r="0" b="0"/>
              <a:pathLst>
                <a:path w="133579" h="116081">
                  <a:moveTo>
                    <a:pt x="7236" y="0"/>
                  </a:moveTo>
                  <a:lnTo>
                    <a:pt x="0" y="27556"/>
                  </a:lnTo>
                  <a:lnTo>
                    <a:pt x="22" y="68346"/>
                  </a:lnTo>
                  <a:lnTo>
                    <a:pt x="8319" y="92377"/>
                  </a:lnTo>
                  <a:lnTo>
                    <a:pt x="22925" y="108517"/>
                  </a:lnTo>
                  <a:lnTo>
                    <a:pt x="31733" y="114458"/>
                  </a:lnTo>
                  <a:lnTo>
                    <a:pt x="41115" y="116080"/>
                  </a:lnTo>
                  <a:lnTo>
                    <a:pt x="60898" y="111642"/>
                  </a:lnTo>
                  <a:lnTo>
                    <a:pt x="86176" y="95990"/>
                  </a:lnTo>
                  <a:lnTo>
                    <a:pt x="108484" y="76534"/>
                  </a:lnTo>
                  <a:lnTo>
                    <a:pt x="124323" y="50363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41054" y="1357850"/>
              <a:ext cx="196770" cy="137258"/>
            </a:xfrm>
            <a:custGeom>
              <a:avLst/>
              <a:gdLst/>
              <a:ahLst/>
              <a:cxnLst/>
              <a:rect l="0" t="0" r="0" b="0"/>
              <a:pathLst>
                <a:path w="196770" h="137258">
                  <a:moveTo>
                    <a:pt x="102013" y="74025"/>
                  </a:moveTo>
                  <a:lnTo>
                    <a:pt x="107602" y="57258"/>
                  </a:lnTo>
                  <a:lnTo>
                    <a:pt x="107227" y="39667"/>
                  </a:lnTo>
                  <a:lnTo>
                    <a:pt x="105489" y="30063"/>
                  </a:lnTo>
                  <a:lnTo>
                    <a:pt x="94199" y="13152"/>
                  </a:lnTo>
                  <a:lnTo>
                    <a:pt x="86275" y="5367"/>
                  </a:lnTo>
                  <a:lnTo>
                    <a:pt x="77483" y="1347"/>
                  </a:lnTo>
                  <a:lnTo>
                    <a:pt x="58355" y="0"/>
                  </a:lnTo>
                  <a:lnTo>
                    <a:pt x="27856" y="11408"/>
                  </a:lnTo>
                  <a:lnTo>
                    <a:pt x="13292" y="26308"/>
                  </a:lnTo>
                  <a:lnTo>
                    <a:pt x="4090" y="45799"/>
                  </a:lnTo>
                  <a:lnTo>
                    <a:pt x="0" y="70059"/>
                  </a:lnTo>
                  <a:lnTo>
                    <a:pt x="4422" y="93319"/>
                  </a:lnTo>
                  <a:lnTo>
                    <a:pt x="20064" y="123026"/>
                  </a:lnTo>
                  <a:lnTo>
                    <a:pt x="26324" y="131259"/>
                  </a:lnTo>
                  <a:lnTo>
                    <a:pt x="34006" y="135578"/>
                  </a:lnTo>
                  <a:lnTo>
                    <a:pt x="51901" y="137257"/>
                  </a:lnTo>
                  <a:lnTo>
                    <a:pt x="81706" y="126036"/>
                  </a:lnTo>
                  <a:lnTo>
                    <a:pt x="96107" y="111179"/>
                  </a:lnTo>
                  <a:lnTo>
                    <a:pt x="114885" y="73045"/>
                  </a:lnTo>
                  <a:lnTo>
                    <a:pt x="117613" y="71032"/>
                  </a:lnTo>
                  <a:lnTo>
                    <a:pt x="119432" y="74370"/>
                  </a:lnTo>
                  <a:lnTo>
                    <a:pt x="123793" y="89386"/>
                  </a:lnTo>
                  <a:lnTo>
                    <a:pt x="145656" y="124503"/>
                  </a:lnTo>
                  <a:lnTo>
                    <a:pt x="152166" y="132243"/>
                  </a:lnTo>
                  <a:lnTo>
                    <a:pt x="160015" y="136234"/>
                  </a:lnTo>
                  <a:lnTo>
                    <a:pt x="196769" y="13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79938" y="1168663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21056" y="0"/>
                  </a:moveTo>
                  <a:lnTo>
                    <a:pt x="9604" y="48931"/>
                  </a:lnTo>
                  <a:lnTo>
                    <a:pt x="2845" y="99896"/>
                  </a:lnTo>
                  <a:lnTo>
                    <a:pt x="843" y="159450"/>
                  </a:lnTo>
                  <a:lnTo>
                    <a:pt x="249" y="218430"/>
                  </a:lnTo>
                  <a:lnTo>
                    <a:pt x="74" y="272950"/>
                  </a:lnTo>
                  <a:lnTo>
                    <a:pt x="22" y="31991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85223" y="1431875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21056" y="0"/>
                  </a:moveTo>
                  <a:lnTo>
                    <a:pt x="6585" y="33622"/>
                  </a:lnTo>
                  <a:lnTo>
                    <a:pt x="1301" y="7908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27336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95792" y="124236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29" y="153916"/>
                  </a:lnTo>
                  <a:lnTo>
                    <a:pt x="26" y="216103"/>
                  </a:lnTo>
                  <a:lnTo>
                    <a:pt x="6" y="26720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79979" y="136870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61639" y="11453"/>
                  </a:lnTo>
                  <a:lnTo>
                    <a:pt x="102509" y="24749"/>
                  </a:lnTo>
                  <a:lnTo>
                    <a:pt x="4693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11606" y="143187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4462" y="33622"/>
                  </a:lnTo>
                  <a:lnTo>
                    <a:pt x="5864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11606" y="1337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16890" y="1342672"/>
              <a:ext cx="136872" cy="181164"/>
            </a:xfrm>
            <a:custGeom>
              <a:avLst/>
              <a:gdLst/>
              <a:ahLst/>
              <a:cxnLst/>
              <a:rect l="0" t="0" r="0" b="0"/>
              <a:pathLst>
                <a:path w="136872" h="181164">
                  <a:moveTo>
                    <a:pt x="0" y="78675"/>
                  </a:moveTo>
                  <a:lnTo>
                    <a:pt x="42692" y="75555"/>
                  </a:lnTo>
                  <a:lnTo>
                    <a:pt x="62258" y="69099"/>
                  </a:lnTo>
                  <a:lnTo>
                    <a:pt x="101194" y="39271"/>
                  </a:lnTo>
                  <a:lnTo>
                    <a:pt x="104897" y="31349"/>
                  </a:lnTo>
                  <a:lnTo>
                    <a:pt x="105893" y="13187"/>
                  </a:lnTo>
                  <a:lnTo>
                    <a:pt x="101011" y="6940"/>
                  </a:lnTo>
                  <a:lnTo>
                    <a:pt x="83109" y="0"/>
                  </a:lnTo>
                  <a:lnTo>
                    <a:pt x="62674" y="3154"/>
                  </a:lnTo>
                  <a:lnTo>
                    <a:pt x="43063" y="13524"/>
                  </a:lnTo>
                  <a:lnTo>
                    <a:pt x="26548" y="29832"/>
                  </a:lnTo>
                  <a:lnTo>
                    <a:pt x="9686" y="64333"/>
                  </a:lnTo>
                  <a:lnTo>
                    <a:pt x="2870" y="104191"/>
                  </a:lnTo>
                  <a:lnTo>
                    <a:pt x="7515" y="125500"/>
                  </a:lnTo>
                  <a:lnTo>
                    <a:pt x="29561" y="158244"/>
                  </a:lnTo>
                  <a:lnTo>
                    <a:pt x="55162" y="174521"/>
                  </a:lnTo>
                  <a:lnTo>
                    <a:pt x="90564" y="181163"/>
                  </a:lnTo>
                  <a:lnTo>
                    <a:pt x="136871" y="173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47910" y="1326590"/>
              <a:ext cx="148664" cy="252685"/>
            </a:xfrm>
            <a:custGeom>
              <a:avLst/>
              <a:gdLst/>
              <a:ahLst/>
              <a:cxnLst/>
              <a:rect l="0" t="0" r="0" b="0"/>
              <a:pathLst>
                <a:path w="148664" h="252685">
                  <a:moveTo>
                    <a:pt x="105893" y="0"/>
                  </a:moveTo>
                  <a:lnTo>
                    <a:pt x="63201" y="14573"/>
                  </a:lnTo>
                  <a:lnTo>
                    <a:pt x="19466" y="46156"/>
                  </a:lnTo>
                  <a:lnTo>
                    <a:pt x="4700" y="59898"/>
                  </a:lnTo>
                  <a:lnTo>
                    <a:pt x="996" y="68008"/>
                  </a:lnTo>
                  <a:lnTo>
                    <a:pt x="0" y="86378"/>
                  </a:lnTo>
                  <a:lnTo>
                    <a:pt x="4882" y="93850"/>
                  </a:lnTo>
                  <a:lnTo>
                    <a:pt x="22785" y="105272"/>
                  </a:lnTo>
                  <a:lnTo>
                    <a:pt x="82788" y="125878"/>
                  </a:lnTo>
                  <a:lnTo>
                    <a:pt x="126545" y="145878"/>
                  </a:lnTo>
                  <a:lnTo>
                    <a:pt x="141588" y="161931"/>
                  </a:lnTo>
                  <a:lnTo>
                    <a:pt x="147237" y="171125"/>
                  </a:lnTo>
                  <a:lnTo>
                    <a:pt x="148663" y="180764"/>
                  </a:lnTo>
                  <a:lnTo>
                    <a:pt x="144009" y="200832"/>
                  </a:lnTo>
                  <a:lnTo>
                    <a:pt x="128235" y="226272"/>
                  </a:lnTo>
                  <a:lnTo>
                    <a:pt x="106074" y="238216"/>
                  </a:lnTo>
                  <a:lnTo>
                    <a:pt x="66952" y="248397"/>
                  </a:lnTo>
                  <a:lnTo>
                    <a:pt x="3219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11772" y="1358176"/>
              <a:ext cx="133751" cy="242156"/>
            </a:xfrm>
            <a:custGeom>
              <a:avLst/>
              <a:gdLst/>
              <a:ahLst/>
              <a:cxnLst/>
              <a:rect l="0" t="0" r="0" b="0"/>
              <a:pathLst>
                <a:path w="133751" h="242156">
                  <a:moveTo>
                    <a:pt x="115814" y="0"/>
                  </a:moveTo>
                  <a:lnTo>
                    <a:pt x="115814" y="54144"/>
                  </a:lnTo>
                  <a:lnTo>
                    <a:pt x="118154" y="82556"/>
                  </a:lnTo>
                  <a:lnTo>
                    <a:pt x="130285" y="131435"/>
                  </a:lnTo>
                  <a:lnTo>
                    <a:pt x="133750" y="180623"/>
                  </a:lnTo>
                  <a:lnTo>
                    <a:pt x="130414" y="206619"/>
                  </a:lnTo>
                  <a:lnTo>
                    <a:pt x="125547" y="216125"/>
                  </a:lnTo>
                  <a:lnTo>
                    <a:pt x="110781" y="229806"/>
                  </a:lnTo>
                  <a:lnTo>
                    <a:pt x="89400" y="236667"/>
                  </a:lnTo>
                  <a:lnTo>
                    <a:pt x="64300" y="238546"/>
                  </a:lnTo>
                  <a:lnTo>
                    <a:pt x="19417" y="23646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96000" y="123183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92987" y="1324987"/>
              <a:ext cx="121133" cy="151266"/>
            </a:xfrm>
            <a:custGeom>
              <a:avLst/>
              <a:gdLst/>
              <a:ahLst/>
              <a:cxnLst/>
              <a:rect l="0" t="0" r="0" b="0"/>
              <a:pathLst>
                <a:path w="121133" h="151266">
                  <a:moveTo>
                    <a:pt x="60940" y="12132"/>
                  </a:moveTo>
                  <a:lnTo>
                    <a:pt x="49762" y="953"/>
                  </a:lnTo>
                  <a:lnTo>
                    <a:pt x="44129" y="0"/>
                  </a:lnTo>
                  <a:lnTo>
                    <a:pt x="38035" y="1704"/>
                  </a:lnTo>
                  <a:lnTo>
                    <a:pt x="31632" y="5180"/>
                  </a:lnTo>
                  <a:lnTo>
                    <a:pt x="21398" y="18401"/>
                  </a:lnTo>
                  <a:lnTo>
                    <a:pt x="5297" y="55484"/>
                  </a:lnTo>
                  <a:lnTo>
                    <a:pt x="0" y="91787"/>
                  </a:lnTo>
                  <a:lnTo>
                    <a:pt x="5000" y="115385"/>
                  </a:lnTo>
                  <a:lnTo>
                    <a:pt x="9609" y="126590"/>
                  </a:lnTo>
                  <a:lnTo>
                    <a:pt x="24089" y="142161"/>
                  </a:lnTo>
                  <a:lnTo>
                    <a:pt x="32863" y="147951"/>
                  </a:lnTo>
                  <a:lnTo>
                    <a:pt x="55091" y="151265"/>
                  </a:lnTo>
                  <a:lnTo>
                    <a:pt x="78228" y="147668"/>
                  </a:lnTo>
                  <a:lnTo>
                    <a:pt x="96310" y="138271"/>
                  </a:lnTo>
                  <a:lnTo>
                    <a:pt x="109026" y="120056"/>
                  </a:lnTo>
                  <a:lnTo>
                    <a:pt x="117407" y="96363"/>
                  </a:lnTo>
                  <a:lnTo>
                    <a:pt x="121132" y="70235"/>
                  </a:lnTo>
                  <a:lnTo>
                    <a:pt x="116548" y="49264"/>
                  </a:lnTo>
                  <a:lnTo>
                    <a:pt x="103055" y="12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80270" y="134764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1178" y="16768"/>
                  </a:lnTo>
                  <a:lnTo>
                    <a:pt x="18129" y="49552"/>
                  </a:lnTo>
                  <a:lnTo>
                    <a:pt x="20671" y="10697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69740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75025" y="1302553"/>
              <a:ext cx="283003" cy="150380"/>
            </a:xfrm>
            <a:custGeom>
              <a:avLst/>
              <a:gdLst/>
              <a:ahLst/>
              <a:cxnLst/>
              <a:rect l="0" t="0" r="0" b="0"/>
              <a:pathLst>
                <a:path w="283003" h="150380">
                  <a:moveTo>
                    <a:pt x="0" y="87208"/>
                  </a:moveTo>
                  <a:lnTo>
                    <a:pt x="8334" y="124686"/>
                  </a:lnTo>
                  <a:lnTo>
                    <a:pt x="9553" y="140130"/>
                  </a:lnTo>
                  <a:lnTo>
                    <a:pt x="13591" y="77762"/>
                  </a:lnTo>
                  <a:lnTo>
                    <a:pt x="25084" y="45415"/>
                  </a:lnTo>
                  <a:lnTo>
                    <a:pt x="30760" y="34779"/>
                  </a:lnTo>
                  <a:lnTo>
                    <a:pt x="38054" y="28859"/>
                  </a:lnTo>
                  <a:lnTo>
                    <a:pt x="46428" y="26082"/>
                  </a:lnTo>
                  <a:lnTo>
                    <a:pt x="55519" y="25400"/>
                  </a:lnTo>
                  <a:lnTo>
                    <a:pt x="71859" y="30882"/>
                  </a:lnTo>
                  <a:lnTo>
                    <a:pt x="107002" y="59055"/>
                  </a:lnTo>
                  <a:lnTo>
                    <a:pt x="126201" y="93814"/>
                  </a:lnTo>
                  <a:lnTo>
                    <a:pt x="139298" y="128160"/>
                  </a:lnTo>
                  <a:lnTo>
                    <a:pt x="143169" y="132057"/>
                  </a:lnTo>
                  <a:lnTo>
                    <a:pt x="146918" y="131145"/>
                  </a:lnTo>
                  <a:lnTo>
                    <a:pt x="154204" y="120774"/>
                  </a:lnTo>
                  <a:lnTo>
                    <a:pt x="167223" y="96374"/>
                  </a:lnTo>
                  <a:lnTo>
                    <a:pt x="192267" y="74976"/>
                  </a:lnTo>
                  <a:lnTo>
                    <a:pt x="252925" y="49070"/>
                  </a:lnTo>
                  <a:lnTo>
                    <a:pt x="273848" y="41792"/>
                  </a:lnTo>
                  <a:lnTo>
                    <a:pt x="279661" y="35874"/>
                  </a:lnTo>
                  <a:lnTo>
                    <a:pt x="282368" y="28419"/>
                  </a:lnTo>
                  <a:lnTo>
                    <a:pt x="283002" y="19939"/>
                  </a:lnTo>
                  <a:lnTo>
                    <a:pt x="278745" y="13116"/>
                  </a:lnTo>
                  <a:lnTo>
                    <a:pt x="261537" y="2416"/>
                  </a:lnTo>
                  <a:lnTo>
                    <a:pt x="238292" y="0"/>
                  </a:lnTo>
                  <a:lnTo>
                    <a:pt x="214703" y="3995"/>
                  </a:lnTo>
                  <a:lnTo>
                    <a:pt x="196418" y="13570"/>
                  </a:lnTo>
                  <a:lnTo>
                    <a:pt x="183615" y="28744"/>
                  </a:lnTo>
                  <a:lnTo>
                    <a:pt x="175193" y="48356"/>
                  </a:lnTo>
                  <a:lnTo>
                    <a:pt x="171451" y="72670"/>
                  </a:lnTo>
                  <a:lnTo>
                    <a:pt x="176026" y="92835"/>
                  </a:lnTo>
                  <a:lnTo>
                    <a:pt x="198028" y="124845"/>
                  </a:lnTo>
                  <a:lnTo>
                    <a:pt x="223621" y="140994"/>
                  </a:lnTo>
                  <a:lnTo>
                    <a:pt x="263213" y="150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08961" y="1193963"/>
              <a:ext cx="160905" cy="296637"/>
            </a:xfrm>
            <a:custGeom>
              <a:avLst/>
              <a:gdLst/>
              <a:ahLst/>
              <a:cxnLst/>
              <a:rect l="0" t="0" r="0" b="0"/>
              <a:pathLst>
                <a:path w="160905" h="296637">
                  <a:moveTo>
                    <a:pt x="118790" y="185270"/>
                  </a:moveTo>
                  <a:lnTo>
                    <a:pt x="113200" y="168502"/>
                  </a:lnTo>
                  <a:lnTo>
                    <a:pt x="106875" y="163563"/>
                  </a:lnTo>
                  <a:lnTo>
                    <a:pt x="87368" y="158075"/>
                  </a:lnTo>
                  <a:lnTo>
                    <a:pt x="55668" y="160574"/>
                  </a:lnTo>
                  <a:lnTo>
                    <a:pt x="37704" y="168835"/>
                  </a:lnTo>
                  <a:lnTo>
                    <a:pt x="29637" y="174313"/>
                  </a:lnTo>
                  <a:lnTo>
                    <a:pt x="17556" y="189759"/>
                  </a:lnTo>
                  <a:lnTo>
                    <a:pt x="267" y="233860"/>
                  </a:lnTo>
                  <a:lnTo>
                    <a:pt x="0" y="244569"/>
                  </a:lnTo>
                  <a:lnTo>
                    <a:pt x="5943" y="262708"/>
                  </a:lnTo>
                  <a:lnTo>
                    <a:pt x="22442" y="286073"/>
                  </a:lnTo>
                  <a:lnTo>
                    <a:pt x="41654" y="294412"/>
                  </a:lnTo>
                  <a:lnTo>
                    <a:pt x="53328" y="296636"/>
                  </a:lnTo>
                  <a:lnTo>
                    <a:pt x="63451" y="295779"/>
                  </a:lnTo>
                  <a:lnTo>
                    <a:pt x="80937" y="288587"/>
                  </a:lnTo>
                  <a:lnTo>
                    <a:pt x="103934" y="271384"/>
                  </a:lnTo>
                  <a:lnTo>
                    <a:pt x="132667" y="235035"/>
                  </a:lnTo>
                  <a:lnTo>
                    <a:pt x="151497" y="196246"/>
                  </a:lnTo>
                  <a:lnTo>
                    <a:pt x="158116" y="148228"/>
                  </a:lnTo>
                  <a:lnTo>
                    <a:pt x="158908" y="98125"/>
                  </a:lnTo>
                  <a:lnTo>
                    <a:pt x="149288" y="41801"/>
                  </a:lnTo>
                  <a:lnTo>
                    <a:pt x="141703" y="19730"/>
                  </a:lnTo>
                  <a:lnTo>
                    <a:pt x="130534" y="2122"/>
                  </a:lnTo>
                  <a:lnTo>
                    <a:pt x="125449" y="0"/>
                  </a:lnTo>
                  <a:lnTo>
                    <a:pt x="120889" y="2095"/>
                  </a:lnTo>
                  <a:lnTo>
                    <a:pt x="116680" y="7001"/>
                  </a:lnTo>
                  <a:lnTo>
                    <a:pt x="112003" y="24931"/>
                  </a:lnTo>
                  <a:lnTo>
                    <a:pt x="109000" y="74569"/>
                  </a:lnTo>
                  <a:lnTo>
                    <a:pt x="116813" y="136670"/>
                  </a:lnTo>
                  <a:lnTo>
                    <a:pt x="129621" y="195210"/>
                  </a:lnTo>
                  <a:lnTo>
                    <a:pt x="143056" y="234618"/>
                  </a:lnTo>
                  <a:lnTo>
                    <a:pt x="160904" y="269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35923" y="1179191"/>
              <a:ext cx="165672" cy="328669"/>
            </a:xfrm>
            <a:custGeom>
              <a:avLst/>
              <a:gdLst/>
              <a:ahLst/>
              <a:cxnLst/>
              <a:rect l="0" t="0" r="0" b="0"/>
              <a:pathLst>
                <a:path w="165672" h="328669">
                  <a:moveTo>
                    <a:pt x="18211" y="0"/>
                  </a:moveTo>
                  <a:lnTo>
                    <a:pt x="6758" y="48931"/>
                  </a:lnTo>
                  <a:lnTo>
                    <a:pt x="0" y="99896"/>
                  </a:lnTo>
                  <a:lnTo>
                    <a:pt x="1117" y="159451"/>
                  </a:lnTo>
                  <a:lnTo>
                    <a:pt x="5738" y="218430"/>
                  </a:lnTo>
                  <a:lnTo>
                    <a:pt x="10226" y="269831"/>
                  </a:lnTo>
                  <a:lnTo>
                    <a:pt x="22223" y="323532"/>
                  </a:lnTo>
                  <a:lnTo>
                    <a:pt x="24395" y="326822"/>
                  </a:lnTo>
                  <a:lnTo>
                    <a:pt x="25844" y="324336"/>
                  </a:lnTo>
                  <a:lnTo>
                    <a:pt x="28486" y="261184"/>
                  </a:lnTo>
                  <a:lnTo>
                    <a:pt x="30966" y="236575"/>
                  </a:lnTo>
                  <a:lnTo>
                    <a:pt x="39868" y="217839"/>
                  </a:lnTo>
                  <a:lnTo>
                    <a:pt x="54742" y="204832"/>
                  </a:lnTo>
                  <a:lnTo>
                    <a:pt x="63622" y="199726"/>
                  </a:lnTo>
                  <a:lnTo>
                    <a:pt x="85968" y="197172"/>
                  </a:lnTo>
                  <a:lnTo>
                    <a:pt x="110327" y="201106"/>
                  </a:lnTo>
                  <a:lnTo>
                    <a:pt x="132851" y="210653"/>
                  </a:lnTo>
                  <a:lnTo>
                    <a:pt x="159673" y="234771"/>
                  </a:lnTo>
                  <a:lnTo>
                    <a:pt x="163991" y="245422"/>
                  </a:lnTo>
                  <a:lnTo>
                    <a:pt x="165671" y="269733"/>
                  </a:lnTo>
                  <a:lnTo>
                    <a:pt x="156280" y="293017"/>
                  </a:lnTo>
                  <a:lnTo>
                    <a:pt x="148861" y="304139"/>
                  </a:lnTo>
                  <a:lnTo>
                    <a:pt x="128140" y="319617"/>
                  </a:lnTo>
                  <a:lnTo>
                    <a:pt x="116063" y="325382"/>
                  </a:lnTo>
                  <a:lnTo>
                    <a:pt x="90167" y="328668"/>
                  </a:lnTo>
                  <a:lnTo>
                    <a:pt x="3926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54176" y="1410818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2" y="62418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22591" y="1358176"/>
              <a:ext cx="168456" cy="326384"/>
            </a:xfrm>
            <a:custGeom>
              <a:avLst/>
              <a:gdLst/>
              <a:ahLst/>
              <a:cxnLst/>
              <a:rect l="0" t="0" r="0" b="0"/>
              <a:pathLst>
                <a:path w="168456" h="326384">
                  <a:moveTo>
                    <a:pt x="168455" y="0"/>
                  </a:moveTo>
                  <a:lnTo>
                    <a:pt x="157277" y="11178"/>
                  </a:lnTo>
                  <a:lnTo>
                    <a:pt x="131008" y="68687"/>
                  </a:lnTo>
                  <a:lnTo>
                    <a:pt x="104776" y="123272"/>
                  </a:lnTo>
                  <a:lnTo>
                    <a:pt x="73170" y="175461"/>
                  </a:lnTo>
                  <a:lnTo>
                    <a:pt x="55605" y="202117"/>
                  </a:lnTo>
                  <a:lnTo>
                    <a:pt x="39872" y="229122"/>
                  </a:lnTo>
                  <a:lnTo>
                    <a:pt x="28249" y="246891"/>
                  </a:lnTo>
                  <a:lnTo>
                    <a:pt x="7504" y="30433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71190" y="1221305"/>
              <a:ext cx="14656" cy="315856"/>
            </a:xfrm>
            <a:custGeom>
              <a:avLst/>
              <a:gdLst/>
              <a:ahLst/>
              <a:cxnLst/>
              <a:rect l="0" t="0" r="0" b="0"/>
              <a:pathLst>
                <a:path w="14656" h="315856">
                  <a:moveTo>
                    <a:pt x="14655" y="0"/>
                  </a:moveTo>
                  <a:lnTo>
                    <a:pt x="0" y="60730"/>
                  </a:lnTo>
                  <a:lnTo>
                    <a:pt x="1083" y="118210"/>
                  </a:lnTo>
                  <a:lnTo>
                    <a:pt x="3224" y="168516"/>
                  </a:lnTo>
                  <a:lnTo>
                    <a:pt x="3858" y="218647"/>
                  </a:lnTo>
                  <a:lnTo>
                    <a:pt x="11309" y="277243"/>
                  </a:lnTo>
                  <a:lnTo>
                    <a:pt x="1465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27917" y="136870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89"/>
                  </a:lnTo>
                  <a:lnTo>
                    <a:pt x="111600" y="17959"/>
                  </a:lnTo>
                  <a:lnTo>
                    <a:pt x="5319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12186" y="1221305"/>
              <a:ext cx="357970" cy="357970"/>
            </a:xfrm>
            <a:custGeom>
              <a:avLst/>
              <a:gdLst/>
              <a:ahLst/>
              <a:cxnLst/>
              <a:rect l="0" t="0" r="0" b="0"/>
              <a:pathLst>
                <a:path w="357970" h="357970">
                  <a:moveTo>
                    <a:pt x="0" y="0"/>
                  </a:moveTo>
                  <a:lnTo>
                    <a:pt x="7236" y="27556"/>
                  </a:lnTo>
                  <a:lnTo>
                    <a:pt x="9879" y="86898"/>
                  </a:lnTo>
                  <a:lnTo>
                    <a:pt x="15990" y="143767"/>
                  </a:lnTo>
                  <a:lnTo>
                    <a:pt x="21226" y="199541"/>
                  </a:lnTo>
                  <a:lnTo>
                    <a:pt x="27997" y="254486"/>
                  </a:lnTo>
                  <a:lnTo>
                    <a:pt x="30523" y="308330"/>
                  </a:lnTo>
                  <a:lnTo>
                    <a:pt x="31271" y="349630"/>
                  </a:lnTo>
                  <a:lnTo>
                    <a:pt x="43020" y="290780"/>
                  </a:lnTo>
                  <a:lnTo>
                    <a:pt x="56031" y="254613"/>
                  </a:lnTo>
                  <a:lnTo>
                    <a:pt x="69357" y="233654"/>
                  </a:lnTo>
                  <a:lnTo>
                    <a:pt x="86977" y="216540"/>
                  </a:lnTo>
                  <a:lnTo>
                    <a:pt x="97760" y="212211"/>
                  </a:lnTo>
                  <a:lnTo>
                    <a:pt x="122218" y="210519"/>
                  </a:lnTo>
                  <a:lnTo>
                    <a:pt x="132951" y="215216"/>
                  </a:lnTo>
                  <a:lnTo>
                    <a:pt x="151117" y="232912"/>
                  </a:lnTo>
                  <a:lnTo>
                    <a:pt x="177626" y="284439"/>
                  </a:lnTo>
                  <a:lnTo>
                    <a:pt x="185991" y="319025"/>
                  </a:lnTo>
                  <a:lnTo>
                    <a:pt x="187166" y="332006"/>
                  </a:lnTo>
                  <a:lnTo>
                    <a:pt x="189118" y="337151"/>
                  </a:lnTo>
                  <a:lnTo>
                    <a:pt x="191589" y="337071"/>
                  </a:lnTo>
                  <a:lnTo>
                    <a:pt x="234445" y="277457"/>
                  </a:lnTo>
                  <a:lnTo>
                    <a:pt x="276308" y="233041"/>
                  </a:lnTo>
                  <a:lnTo>
                    <a:pt x="310773" y="203830"/>
                  </a:lnTo>
                  <a:lnTo>
                    <a:pt x="319445" y="183398"/>
                  </a:lnTo>
                  <a:lnTo>
                    <a:pt x="321758" y="171399"/>
                  </a:lnTo>
                  <a:lnTo>
                    <a:pt x="320960" y="161059"/>
                  </a:lnTo>
                  <a:lnTo>
                    <a:pt x="313835" y="143332"/>
                  </a:lnTo>
                  <a:lnTo>
                    <a:pt x="306320" y="138838"/>
                  </a:lnTo>
                  <a:lnTo>
                    <a:pt x="285491" y="136965"/>
                  </a:lnTo>
                  <a:lnTo>
                    <a:pt x="253046" y="148077"/>
                  </a:lnTo>
                  <a:lnTo>
                    <a:pt x="226795" y="171777"/>
                  </a:lnTo>
                  <a:lnTo>
                    <a:pt x="217782" y="194108"/>
                  </a:lnTo>
                  <a:lnTo>
                    <a:pt x="211994" y="246573"/>
                  </a:lnTo>
                  <a:lnTo>
                    <a:pt x="216581" y="282459"/>
                  </a:lnTo>
                  <a:lnTo>
                    <a:pt x="225330" y="301402"/>
                  </a:lnTo>
                  <a:lnTo>
                    <a:pt x="238187" y="317621"/>
                  </a:lnTo>
                  <a:lnTo>
                    <a:pt x="266326" y="338735"/>
                  </a:lnTo>
                  <a:lnTo>
                    <a:pt x="303780" y="351750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06722" y="1379233"/>
              <a:ext cx="336278" cy="182476"/>
            </a:xfrm>
            <a:custGeom>
              <a:avLst/>
              <a:gdLst/>
              <a:ahLst/>
              <a:cxnLst/>
              <a:rect l="0" t="0" r="0" b="0"/>
              <a:pathLst>
                <a:path w="336278" h="182476">
                  <a:moveTo>
                    <a:pt x="5590" y="31585"/>
                  </a:moveTo>
                  <a:lnTo>
                    <a:pt x="0" y="48353"/>
                  </a:lnTo>
                  <a:lnTo>
                    <a:pt x="2114" y="86726"/>
                  </a:lnTo>
                  <a:lnTo>
                    <a:pt x="15738" y="123962"/>
                  </a:lnTo>
                  <a:lnTo>
                    <a:pt x="54997" y="174650"/>
                  </a:lnTo>
                  <a:lnTo>
                    <a:pt x="63094" y="178434"/>
                  </a:lnTo>
                  <a:lnTo>
                    <a:pt x="81450" y="179520"/>
                  </a:lnTo>
                  <a:lnTo>
                    <a:pt x="98187" y="172983"/>
                  </a:lnTo>
                  <a:lnTo>
                    <a:pt x="105926" y="167964"/>
                  </a:lnTo>
                  <a:lnTo>
                    <a:pt x="127996" y="138544"/>
                  </a:lnTo>
                  <a:lnTo>
                    <a:pt x="136327" y="133307"/>
                  </a:lnTo>
                  <a:lnTo>
                    <a:pt x="145390" y="132155"/>
                  </a:lnTo>
                  <a:lnTo>
                    <a:pt x="163649" y="137114"/>
                  </a:lnTo>
                  <a:lnTo>
                    <a:pt x="217249" y="171433"/>
                  </a:lnTo>
                  <a:lnTo>
                    <a:pt x="237701" y="180697"/>
                  </a:lnTo>
                  <a:lnTo>
                    <a:pt x="258489" y="182475"/>
                  </a:lnTo>
                  <a:lnTo>
                    <a:pt x="278256" y="178196"/>
                  </a:lnTo>
                  <a:lnTo>
                    <a:pt x="294841" y="168495"/>
                  </a:lnTo>
                  <a:lnTo>
                    <a:pt x="317331" y="144291"/>
                  </a:lnTo>
                  <a:lnTo>
                    <a:pt x="325466" y="121841"/>
                  </a:lnTo>
                  <a:lnTo>
                    <a:pt x="336277" y="69301"/>
                  </a:lnTo>
                  <a:lnTo>
                    <a:pt x="333348" y="17575"/>
                  </a:lnTo>
                  <a:lnTo>
                    <a:pt x="331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30730" y="1451991"/>
              <a:ext cx="297520" cy="171490"/>
            </a:xfrm>
            <a:custGeom>
              <a:avLst/>
              <a:gdLst/>
              <a:ahLst/>
              <a:cxnLst/>
              <a:rect l="0" t="0" r="0" b="0"/>
              <a:pathLst>
                <a:path w="297520" h="171490">
                  <a:moveTo>
                    <a:pt x="108005" y="21998"/>
                  </a:moveTo>
                  <a:lnTo>
                    <a:pt x="91238" y="16409"/>
                  </a:lnTo>
                  <a:lnTo>
                    <a:pt x="73647" y="16784"/>
                  </a:lnTo>
                  <a:lnTo>
                    <a:pt x="54130" y="22021"/>
                  </a:lnTo>
                  <a:lnTo>
                    <a:pt x="33758" y="32147"/>
                  </a:lnTo>
                  <a:lnTo>
                    <a:pt x="19244" y="47566"/>
                  </a:lnTo>
                  <a:lnTo>
                    <a:pt x="395" y="86060"/>
                  </a:lnTo>
                  <a:lnTo>
                    <a:pt x="0" y="95122"/>
                  </a:lnTo>
                  <a:lnTo>
                    <a:pt x="5801" y="111430"/>
                  </a:lnTo>
                  <a:lnTo>
                    <a:pt x="41903" y="155200"/>
                  </a:lnTo>
                  <a:lnTo>
                    <a:pt x="68143" y="170780"/>
                  </a:lnTo>
                  <a:lnTo>
                    <a:pt x="77921" y="171489"/>
                  </a:lnTo>
                  <a:lnTo>
                    <a:pt x="98144" y="166037"/>
                  </a:lnTo>
                  <a:lnTo>
                    <a:pt x="115711" y="152696"/>
                  </a:lnTo>
                  <a:lnTo>
                    <a:pt x="123671" y="144225"/>
                  </a:lnTo>
                  <a:lnTo>
                    <a:pt x="132516" y="122335"/>
                  </a:lnTo>
                  <a:lnTo>
                    <a:pt x="135277" y="98178"/>
                  </a:lnTo>
                  <a:lnTo>
                    <a:pt x="132605" y="75743"/>
                  </a:lnTo>
                  <a:lnTo>
                    <a:pt x="118933" y="43382"/>
                  </a:lnTo>
                  <a:lnTo>
                    <a:pt x="118800" y="38593"/>
                  </a:lnTo>
                  <a:lnTo>
                    <a:pt x="122221" y="37741"/>
                  </a:lnTo>
                  <a:lnTo>
                    <a:pt x="128011" y="39512"/>
                  </a:lnTo>
                  <a:lnTo>
                    <a:pt x="140683" y="50839"/>
                  </a:lnTo>
                  <a:lnTo>
                    <a:pt x="197853" y="111621"/>
                  </a:lnTo>
                  <a:lnTo>
                    <a:pt x="214306" y="139410"/>
                  </a:lnTo>
                  <a:lnTo>
                    <a:pt x="216307" y="140047"/>
                  </a:lnTo>
                  <a:lnTo>
                    <a:pt x="215411" y="125157"/>
                  </a:lnTo>
                  <a:lnTo>
                    <a:pt x="196899" y="84749"/>
                  </a:lnTo>
                  <a:lnTo>
                    <a:pt x="184168" y="63926"/>
                  </a:lnTo>
                  <a:lnTo>
                    <a:pt x="180071" y="39853"/>
                  </a:lnTo>
                  <a:lnTo>
                    <a:pt x="180615" y="26882"/>
                  </a:lnTo>
                  <a:lnTo>
                    <a:pt x="184488" y="17065"/>
                  </a:lnTo>
                  <a:lnTo>
                    <a:pt x="198150" y="3038"/>
                  </a:lnTo>
                  <a:lnTo>
                    <a:pt x="206706" y="0"/>
                  </a:lnTo>
                  <a:lnTo>
                    <a:pt x="261513" y="586"/>
                  </a:lnTo>
                  <a:lnTo>
                    <a:pt x="278787" y="3903"/>
                  </a:lnTo>
                  <a:lnTo>
                    <a:pt x="297519" y="11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81893" y="1214817"/>
              <a:ext cx="156927" cy="439489"/>
            </a:xfrm>
            <a:custGeom>
              <a:avLst/>
              <a:gdLst/>
              <a:ahLst/>
              <a:cxnLst/>
              <a:rect l="0" t="0" r="0" b="0"/>
              <a:pathLst>
                <a:path w="156927" h="439489">
                  <a:moveTo>
                    <a:pt x="135868" y="343400"/>
                  </a:moveTo>
                  <a:lnTo>
                    <a:pt x="126294" y="319354"/>
                  </a:lnTo>
                  <a:lnTo>
                    <a:pt x="96465" y="283807"/>
                  </a:lnTo>
                  <a:lnTo>
                    <a:pt x="76632" y="275970"/>
                  </a:lnTo>
                  <a:lnTo>
                    <a:pt x="64792" y="273880"/>
                  </a:lnTo>
                  <a:lnTo>
                    <a:pt x="42278" y="277797"/>
                  </a:lnTo>
                  <a:lnTo>
                    <a:pt x="31361" y="282117"/>
                  </a:lnTo>
                  <a:lnTo>
                    <a:pt x="22912" y="289677"/>
                  </a:lnTo>
                  <a:lnTo>
                    <a:pt x="10407" y="310554"/>
                  </a:lnTo>
                  <a:lnTo>
                    <a:pt x="1252" y="362085"/>
                  </a:lnTo>
                  <a:lnTo>
                    <a:pt x="0" y="389529"/>
                  </a:lnTo>
                  <a:lnTo>
                    <a:pt x="5682" y="411085"/>
                  </a:lnTo>
                  <a:lnTo>
                    <a:pt x="10474" y="420109"/>
                  </a:lnTo>
                  <a:lnTo>
                    <a:pt x="28275" y="433255"/>
                  </a:lnTo>
                  <a:lnTo>
                    <a:pt x="39573" y="438398"/>
                  </a:lnTo>
                  <a:lnTo>
                    <a:pt x="50614" y="439488"/>
                  </a:lnTo>
                  <a:lnTo>
                    <a:pt x="72241" y="434459"/>
                  </a:lnTo>
                  <a:lnTo>
                    <a:pt x="90432" y="418186"/>
                  </a:lnTo>
                  <a:lnTo>
                    <a:pt x="105146" y="393016"/>
                  </a:lnTo>
                  <a:lnTo>
                    <a:pt x="120006" y="341724"/>
                  </a:lnTo>
                  <a:lnTo>
                    <a:pt x="130648" y="292341"/>
                  </a:lnTo>
                  <a:lnTo>
                    <a:pt x="133549" y="250127"/>
                  </a:lnTo>
                  <a:lnTo>
                    <a:pt x="134837" y="207189"/>
                  </a:lnTo>
                  <a:lnTo>
                    <a:pt x="135563" y="149793"/>
                  </a:lnTo>
                  <a:lnTo>
                    <a:pt x="133393" y="116973"/>
                  </a:lnTo>
                  <a:lnTo>
                    <a:pt x="119017" y="66780"/>
                  </a:lnTo>
                  <a:lnTo>
                    <a:pt x="93199" y="13545"/>
                  </a:lnTo>
                  <a:lnTo>
                    <a:pt x="86365" y="4174"/>
                  </a:lnTo>
                  <a:lnTo>
                    <a:pt x="79469" y="266"/>
                  </a:lnTo>
                  <a:lnTo>
                    <a:pt x="72533" y="0"/>
                  </a:lnTo>
                  <a:lnTo>
                    <a:pt x="65569" y="2163"/>
                  </a:lnTo>
                  <a:lnTo>
                    <a:pt x="59757" y="7114"/>
                  </a:lnTo>
                  <a:lnTo>
                    <a:pt x="50178" y="21974"/>
                  </a:lnTo>
                  <a:lnTo>
                    <a:pt x="49387" y="72428"/>
                  </a:lnTo>
                  <a:lnTo>
                    <a:pt x="53758" y="116123"/>
                  </a:lnTo>
                  <a:lnTo>
                    <a:pt x="62797" y="177403"/>
                  </a:lnTo>
                  <a:lnTo>
                    <a:pt x="76332" y="234441"/>
                  </a:lnTo>
                  <a:lnTo>
                    <a:pt x="93771" y="293393"/>
                  </a:lnTo>
                  <a:lnTo>
                    <a:pt x="112473" y="352889"/>
                  </a:lnTo>
                  <a:lnTo>
                    <a:pt x="147978" y="413499"/>
                  </a:lnTo>
                  <a:lnTo>
                    <a:pt x="156926" y="427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79108" y="1758259"/>
            <a:ext cx="3074323" cy="452968"/>
            <a:chOff x="779108" y="1758259"/>
            <a:chExt cx="3074323" cy="452968"/>
          </a:xfrm>
        </p:grpSpPr>
        <p:sp>
          <p:nvSpPr>
            <p:cNvPr id="65" name="Freeform 64"/>
            <p:cNvSpPr/>
            <p:nvPr/>
          </p:nvSpPr>
          <p:spPr>
            <a:xfrm>
              <a:off x="779108" y="1842487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4655" y="53027"/>
                  </a:lnTo>
                  <a:lnTo>
                    <a:pt x="36881" y="10743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3865" y="1831958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4572" y="42692"/>
                  </a:lnTo>
                  <a:lnTo>
                    <a:pt x="49878" y="102216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28055" y="1987808"/>
              <a:ext cx="235365" cy="223419"/>
            </a:xfrm>
            <a:custGeom>
              <a:avLst/>
              <a:gdLst/>
              <a:ahLst/>
              <a:cxnLst/>
              <a:rect l="0" t="0" r="0" b="0"/>
              <a:pathLst>
                <a:path w="235365" h="223419">
                  <a:moveTo>
                    <a:pt x="130079" y="54720"/>
                  </a:moveTo>
                  <a:lnTo>
                    <a:pt x="135668" y="37953"/>
                  </a:lnTo>
                  <a:lnTo>
                    <a:pt x="134975" y="30674"/>
                  </a:lnTo>
                  <a:lnTo>
                    <a:pt x="127966" y="16347"/>
                  </a:lnTo>
                  <a:lnTo>
                    <a:pt x="110813" y="5300"/>
                  </a:lnTo>
                  <a:lnTo>
                    <a:pt x="99687" y="716"/>
                  </a:lnTo>
                  <a:lnTo>
                    <a:pt x="88761" y="0"/>
                  </a:lnTo>
                  <a:lnTo>
                    <a:pt x="67262" y="5444"/>
                  </a:lnTo>
                  <a:lnTo>
                    <a:pt x="35428" y="27251"/>
                  </a:lnTo>
                  <a:lnTo>
                    <a:pt x="20551" y="49141"/>
                  </a:lnTo>
                  <a:lnTo>
                    <a:pt x="1469" y="95732"/>
                  </a:lnTo>
                  <a:lnTo>
                    <a:pt x="0" y="117401"/>
                  </a:lnTo>
                  <a:lnTo>
                    <a:pt x="11651" y="170469"/>
                  </a:lnTo>
                  <a:lnTo>
                    <a:pt x="18173" y="191562"/>
                  </a:lnTo>
                  <a:lnTo>
                    <a:pt x="34330" y="209515"/>
                  </a:lnTo>
                  <a:lnTo>
                    <a:pt x="45189" y="217578"/>
                  </a:lnTo>
                  <a:lnTo>
                    <a:pt x="66614" y="223418"/>
                  </a:lnTo>
                  <a:lnTo>
                    <a:pt x="77241" y="223337"/>
                  </a:lnTo>
                  <a:lnTo>
                    <a:pt x="95287" y="217009"/>
                  </a:lnTo>
                  <a:lnTo>
                    <a:pt x="103375" y="212046"/>
                  </a:lnTo>
                  <a:lnTo>
                    <a:pt x="115481" y="194053"/>
                  </a:lnTo>
                  <a:lnTo>
                    <a:pt x="136562" y="139272"/>
                  </a:lnTo>
                  <a:lnTo>
                    <a:pt x="147911" y="93778"/>
                  </a:lnTo>
                  <a:lnTo>
                    <a:pt x="148986" y="80759"/>
                  </a:lnTo>
                  <a:lnTo>
                    <a:pt x="150873" y="76759"/>
                  </a:lnTo>
                  <a:lnTo>
                    <a:pt x="153300" y="78771"/>
                  </a:lnTo>
                  <a:lnTo>
                    <a:pt x="190484" y="139739"/>
                  </a:lnTo>
                  <a:lnTo>
                    <a:pt x="207228" y="154118"/>
                  </a:lnTo>
                  <a:lnTo>
                    <a:pt x="235364" y="17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96468" y="1999149"/>
              <a:ext cx="177522" cy="140733"/>
            </a:xfrm>
            <a:custGeom>
              <a:avLst/>
              <a:gdLst/>
              <a:ahLst/>
              <a:cxnLst/>
              <a:rect l="0" t="0" r="0" b="0"/>
              <a:pathLst>
                <a:path w="177522" h="140733">
                  <a:moveTo>
                    <a:pt x="9065" y="85493"/>
                  </a:moveTo>
                  <a:lnTo>
                    <a:pt x="5946" y="128185"/>
                  </a:lnTo>
                  <a:lnTo>
                    <a:pt x="3476" y="138521"/>
                  </a:lnTo>
                  <a:lnTo>
                    <a:pt x="1830" y="140732"/>
                  </a:lnTo>
                  <a:lnTo>
                    <a:pt x="0" y="130711"/>
                  </a:lnTo>
                  <a:lnTo>
                    <a:pt x="7231" y="78914"/>
                  </a:lnTo>
                  <a:lnTo>
                    <a:pt x="13319" y="50594"/>
                  </a:lnTo>
                  <a:lnTo>
                    <a:pt x="18920" y="40000"/>
                  </a:lnTo>
                  <a:lnTo>
                    <a:pt x="43571" y="18331"/>
                  </a:lnTo>
                  <a:lnTo>
                    <a:pt x="63006" y="4561"/>
                  </a:lnTo>
                  <a:lnTo>
                    <a:pt x="83342" y="0"/>
                  </a:lnTo>
                  <a:lnTo>
                    <a:pt x="93678" y="422"/>
                  </a:lnTo>
                  <a:lnTo>
                    <a:pt x="111402" y="7129"/>
                  </a:lnTo>
                  <a:lnTo>
                    <a:pt x="127078" y="19079"/>
                  </a:lnTo>
                  <a:lnTo>
                    <a:pt x="163311" y="65395"/>
                  </a:lnTo>
                  <a:lnTo>
                    <a:pt x="171205" y="89039"/>
                  </a:lnTo>
                  <a:lnTo>
                    <a:pt x="177521" y="138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35576" y="1808004"/>
              <a:ext cx="180570" cy="366457"/>
            </a:xfrm>
            <a:custGeom>
              <a:avLst/>
              <a:gdLst/>
              <a:ahLst/>
              <a:cxnLst/>
              <a:rect l="0" t="0" r="0" b="0"/>
              <a:pathLst>
                <a:path w="180570" h="366457">
                  <a:moveTo>
                    <a:pt x="106869" y="234524"/>
                  </a:moveTo>
                  <a:lnTo>
                    <a:pt x="106869" y="212167"/>
                  </a:lnTo>
                  <a:lnTo>
                    <a:pt x="100630" y="194952"/>
                  </a:lnTo>
                  <a:lnTo>
                    <a:pt x="95691" y="187086"/>
                  </a:lnTo>
                  <a:lnTo>
                    <a:pt x="80844" y="175226"/>
                  </a:lnTo>
                  <a:lnTo>
                    <a:pt x="71972" y="170425"/>
                  </a:lnTo>
                  <a:lnTo>
                    <a:pt x="52755" y="168211"/>
                  </a:lnTo>
                  <a:lnTo>
                    <a:pt x="42717" y="169259"/>
                  </a:lnTo>
                  <a:lnTo>
                    <a:pt x="34855" y="173466"/>
                  </a:lnTo>
                  <a:lnTo>
                    <a:pt x="4160" y="215132"/>
                  </a:lnTo>
                  <a:lnTo>
                    <a:pt x="0" y="238383"/>
                  </a:lnTo>
                  <a:lnTo>
                    <a:pt x="1271" y="291438"/>
                  </a:lnTo>
                  <a:lnTo>
                    <a:pt x="12670" y="327427"/>
                  </a:lnTo>
                  <a:lnTo>
                    <a:pt x="30865" y="354728"/>
                  </a:lnTo>
                  <a:lnTo>
                    <a:pt x="50473" y="363987"/>
                  </a:lnTo>
                  <a:lnTo>
                    <a:pt x="62253" y="366456"/>
                  </a:lnTo>
                  <a:lnTo>
                    <a:pt x="72446" y="363423"/>
                  </a:lnTo>
                  <a:lnTo>
                    <a:pt x="90010" y="347575"/>
                  </a:lnTo>
                  <a:lnTo>
                    <a:pt x="124435" y="288998"/>
                  </a:lnTo>
                  <a:lnTo>
                    <a:pt x="132224" y="264584"/>
                  </a:lnTo>
                  <a:lnTo>
                    <a:pt x="137224" y="201251"/>
                  </a:lnTo>
                  <a:lnTo>
                    <a:pt x="134970" y="146677"/>
                  </a:lnTo>
                  <a:lnTo>
                    <a:pt x="130014" y="92292"/>
                  </a:lnTo>
                  <a:lnTo>
                    <a:pt x="122749" y="37583"/>
                  </a:lnTo>
                  <a:lnTo>
                    <a:pt x="113394" y="3816"/>
                  </a:lnTo>
                  <a:lnTo>
                    <a:pt x="108880" y="0"/>
                  </a:lnTo>
                  <a:lnTo>
                    <a:pt x="103530" y="966"/>
                  </a:lnTo>
                  <a:lnTo>
                    <a:pt x="97624" y="5119"/>
                  </a:lnTo>
                  <a:lnTo>
                    <a:pt x="94857" y="12567"/>
                  </a:lnTo>
                  <a:lnTo>
                    <a:pt x="98821" y="61262"/>
                  </a:lnTo>
                  <a:lnTo>
                    <a:pt x="107604" y="112997"/>
                  </a:lnTo>
                  <a:lnTo>
                    <a:pt x="117615" y="169660"/>
                  </a:lnTo>
                  <a:lnTo>
                    <a:pt x="127991" y="220374"/>
                  </a:lnTo>
                  <a:lnTo>
                    <a:pt x="141593" y="261917"/>
                  </a:lnTo>
                  <a:lnTo>
                    <a:pt x="180569" y="318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21430" y="1758259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05658" y="1779316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17958" y="1280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99305" y="2008170"/>
              <a:ext cx="146544" cy="153217"/>
            </a:xfrm>
            <a:custGeom>
              <a:avLst/>
              <a:gdLst/>
              <a:ahLst/>
              <a:cxnLst/>
              <a:rect l="0" t="0" r="0" b="0"/>
              <a:pathLst>
                <a:path w="146544" h="153217">
                  <a:moveTo>
                    <a:pt x="101192" y="13301"/>
                  </a:moveTo>
                  <a:lnTo>
                    <a:pt x="90014" y="2123"/>
                  </a:lnTo>
                  <a:lnTo>
                    <a:pt x="82042" y="0"/>
                  </a:lnTo>
                  <a:lnTo>
                    <a:pt x="60705" y="760"/>
                  </a:lnTo>
                  <a:lnTo>
                    <a:pt x="41864" y="8117"/>
                  </a:lnTo>
                  <a:lnTo>
                    <a:pt x="25691" y="20356"/>
                  </a:lnTo>
                  <a:lnTo>
                    <a:pt x="10704" y="37494"/>
                  </a:lnTo>
                  <a:lnTo>
                    <a:pt x="2484" y="59928"/>
                  </a:lnTo>
                  <a:lnTo>
                    <a:pt x="0" y="84327"/>
                  </a:lnTo>
                  <a:lnTo>
                    <a:pt x="2796" y="106869"/>
                  </a:lnTo>
                  <a:lnTo>
                    <a:pt x="11057" y="125467"/>
                  </a:lnTo>
                  <a:lnTo>
                    <a:pt x="16536" y="133702"/>
                  </a:lnTo>
                  <a:lnTo>
                    <a:pt x="31981" y="145971"/>
                  </a:lnTo>
                  <a:lnTo>
                    <a:pt x="41014" y="150881"/>
                  </a:lnTo>
                  <a:lnTo>
                    <a:pt x="63528" y="153216"/>
                  </a:lnTo>
                  <a:lnTo>
                    <a:pt x="86792" y="149185"/>
                  </a:lnTo>
                  <a:lnTo>
                    <a:pt x="113043" y="133762"/>
                  </a:lnTo>
                  <a:lnTo>
                    <a:pt x="128296" y="121041"/>
                  </a:lnTo>
                  <a:lnTo>
                    <a:pt x="144448" y="89548"/>
                  </a:lnTo>
                  <a:lnTo>
                    <a:pt x="146543" y="67076"/>
                  </a:lnTo>
                  <a:lnTo>
                    <a:pt x="142405" y="46560"/>
                  </a:lnTo>
                  <a:lnTo>
                    <a:pt x="123804" y="17444"/>
                  </a:lnTo>
                  <a:lnTo>
                    <a:pt x="111721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84725" y="1947772"/>
              <a:ext cx="147400" cy="177598"/>
            </a:xfrm>
            <a:custGeom>
              <a:avLst/>
              <a:gdLst/>
              <a:ahLst/>
              <a:cxnLst/>
              <a:rect l="0" t="0" r="0" b="0"/>
              <a:pathLst>
                <a:path w="147400" h="177598">
                  <a:moveTo>
                    <a:pt x="0" y="94756"/>
                  </a:moveTo>
                  <a:lnTo>
                    <a:pt x="15641" y="112737"/>
                  </a:lnTo>
                  <a:lnTo>
                    <a:pt x="40433" y="153319"/>
                  </a:lnTo>
                  <a:lnTo>
                    <a:pt x="62362" y="177597"/>
                  </a:lnTo>
                  <a:lnTo>
                    <a:pt x="58522" y="174078"/>
                  </a:lnTo>
                  <a:lnTo>
                    <a:pt x="38163" y="144350"/>
                  </a:lnTo>
                  <a:lnTo>
                    <a:pt x="17951" y="94355"/>
                  </a:lnTo>
                  <a:lnTo>
                    <a:pt x="16947" y="73521"/>
                  </a:lnTo>
                  <a:lnTo>
                    <a:pt x="18317" y="63052"/>
                  </a:lnTo>
                  <a:lnTo>
                    <a:pt x="29198" y="45180"/>
                  </a:lnTo>
                  <a:lnTo>
                    <a:pt x="45732" y="30608"/>
                  </a:lnTo>
                  <a:lnTo>
                    <a:pt x="88062" y="117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32207" y="1810901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52643" y="105285"/>
                  </a:moveTo>
                  <a:lnTo>
                    <a:pt x="17896" y="51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69077" y="181090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35079" y="1952711"/>
              <a:ext cx="147628" cy="158633"/>
            </a:xfrm>
            <a:custGeom>
              <a:avLst/>
              <a:gdLst/>
              <a:ahLst/>
              <a:cxnLst/>
              <a:rect l="0" t="0" r="0" b="0"/>
              <a:pathLst>
                <a:path w="147628" h="158633">
                  <a:moveTo>
                    <a:pt x="91926" y="5589"/>
                  </a:moveTo>
                  <a:lnTo>
                    <a:pt x="75158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0"/>
                  </a:lnTo>
                  <a:lnTo>
                    <a:pt x="7786" y="109018"/>
                  </a:lnTo>
                  <a:lnTo>
                    <a:pt x="35791" y="147032"/>
                  </a:lnTo>
                  <a:lnTo>
                    <a:pt x="56059" y="156190"/>
                  </a:lnTo>
                  <a:lnTo>
                    <a:pt x="68015" y="158632"/>
                  </a:lnTo>
                  <a:lnTo>
                    <a:pt x="90657" y="155107"/>
                  </a:lnTo>
                  <a:lnTo>
                    <a:pt x="120016" y="139968"/>
                  </a:lnTo>
                  <a:lnTo>
                    <a:pt x="134826" y="126144"/>
                  </a:lnTo>
                  <a:lnTo>
                    <a:pt x="145308" y="108302"/>
                  </a:lnTo>
                  <a:lnTo>
                    <a:pt x="147627" y="85554"/>
                  </a:lnTo>
                  <a:lnTo>
                    <a:pt x="139583" y="38412"/>
                  </a:lnTo>
                  <a:lnTo>
                    <a:pt x="123511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53347" y="1905658"/>
              <a:ext cx="94757" cy="154567"/>
            </a:xfrm>
            <a:custGeom>
              <a:avLst/>
              <a:gdLst/>
              <a:ahLst/>
              <a:cxnLst/>
              <a:rect l="0" t="0" r="0" b="0"/>
              <a:pathLst>
                <a:path w="94757" h="154567">
                  <a:moveTo>
                    <a:pt x="0" y="84228"/>
                  </a:moveTo>
                  <a:lnTo>
                    <a:pt x="42662" y="145101"/>
                  </a:lnTo>
                  <a:lnTo>
                    <a:pt x="49498" y="152886"/>
                  </a:lnTo>
                  <a:lnTo>
                    <a:pt x="52886" y="154566"/>
                  </a:lnTo>
                  <a:lnTo>
                    <a:pt x="53974" y="152177"/>
                  </a:lnTo>
                  <a:lnTo>
                    <a:pt x="53530" y="147075"/>
                  </a:lnTo>
                  <a:lnTo>
                    <a:pt x="29001" y="93803"/>
                  </a:lnTo>
                  <a:lnTo>
                    <a:pt x="23411" y="57299"/>
                  </a:lnTo>
                  <a:lnTo>
                    <a:pt x="28342" y="36774"/>
                  </a:lnTo>
                  <a:lnTo>
                    <a:pt x="32933" y="28026"/>
                  </a:lnTo>
                  <a:lnTo>
                    <a:pt x="47392" y="15185"/>
                  </a:lnTo>
                  <a:lnTo>
                    <a:pt x="64347" y="674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74445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37616" y="1842487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42114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32373" y="1863544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1178" y="30935"/>
                  </a:lnTo>
                  <a:lnTo>
                    <a:pt x="16666" y="19208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927148" y="305326"/>
            <a:ext cx="941792" cy="431669"/>
            <a:chOff x="1927148" y="305326"/>
            <a:chExt cx="941792" cy="431669"/>
          </a:xfrm>
        </p:grpSpPr>
        <p:sp>
          <p:nvSpPr>
            <p:cNvPr id="2" name="Freeform 1"/>
            <p:cNvSpPr/>
            <p:nvPr/>
          </p:nvSpPr>
          <p:spPr>
            <a:xfrm>
              <a:off x="1927148" y="387392"/>
              <a:ext cx="399651" cy="328546"/>
            </a:xfrm>
            <a:custGeom>
              <a:avLst/>
              <a:gdLst/>
              <a:ahLst/>
              <a:cxnLst/>
              <a:rect l="0" t="0" r="0" b="0"/>
              <a:pathLst>
                <a:path w="399651" h="328546">
                  <a:moveTo>
                    <a:pt x="10095" y="328545"/>
                  </a:moveTo>
                  <a:lnTo>
                    <a:pt x="1762" y="291067"/>
                  </a:lnTo>
                  <a:lnTo>
                    <a:pt x="0" y="239644"/>
                  </a:lnTo>
                  <a:lnTo>
                    <a:pt x="822" y="177190"/>
                  </a:lnTo>
                  <a:lnTo>
                    <a:pt x="11036" y="118580"/>
                  </a:lnTo>
                  <a:lnTo>
                    <a:pt x="24319" y="61943"/>
                  </a:lnTo>
                  <a:lnTo>
                    <a:pt x="40306" y="25334"/>
                  </a:lnTo>
                  <a:lnTo>
                    <a:pt x="56278" y="9341"/>
                  </a:lnTo>
                  <a:lnTo>
                    <a:pt x="65450" y="3439"/>
                  </a:lnTo>
                  <a:lnTo>
                    <a:pt x="85000" y="0"/>
                  </a:lnTo>
                  <a:lnTo>
                    <a:pt x="95127" y="720"/>
                  </a:lnTo>
                  <a:lnTo>
                    <a:pt x="112618" y="7760"/>
                  </a:lnTo>
                  <a:lnTo>
                    <a:pt x="129360" y="21028"/>
                  </a:lnTo>
                  <a:lnTo>
                    <a:pt x="173417" y="80931"/>
                  </a:lnTo>
                  <a:lnTo>
                    <a:pt x="213042" y="133100"/>
                  </a:lnTo>
                  <a:lnTo>
                    <a:pt x="247235" y="185564"/>
                  </a:lnTo>
                  <a:lnTo>
                    <a:pt x="286757" y="238299"/>
                  </a:lnTo>
                  <a:lnTo>
                    <a:pt x="329628" y="287762"/>
                  </a:lnTo>
                  <a:lnTo>
                    <a:pt x="368790" y="314467"/>
                  </a:lnTo>
                  <a:lnTo>
                    <a:pt x="399650" y="328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2000" y="431668"/>
              <a:ext cx="231627" cy="305327"/>
            </a:xfrm>
            <a:custGeom>
              <a:avLst/>
              <a:gdLst/>
              <a:ahLst/>
              <a:cxnLst/>
              <a:rect l="0" t="0" r="0" b="0"/>
              <a:pathLst>
                <a:path w="231627" h="305327">
                  <a:moveTo>
                    <a:pt x="231626" y="0"/>
                  </a:moveTo>
                  <a:lnTo>
                    <a:pt x="177512" y="52020"/>
                  </a:lnTo>
                  <a:lnTo>
                    <a:pt x="133383" y="108279"/>
                  </a:lnTo>
                  <a:lnTo>
                    <a:pt x="97187" y="159212"/>
                  </a:lnTo>
                  <a:lnTo>
                    <a:pt x="55975" y="222482"/>
                  </a:lnTo>
                  <a:lnTo>
                    <a:pt x="36862" y="25309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305326"/>
              <a:ext cx="278930" cy="305327"/>
            </a:xfrm>
            <a:custGeom>
              <a:avLst/>
              <a:gdLst/>
              <a:ahLst/>
              <a:cxnLst/>
              <a:rect l="0" t="0" r="0" b="0"/>
              <a:pathLst>
                <a:path w="278930" h="305327">
                  <a:moveTo>
                    <a:pt x="10528" y="0"/>
                  </a:moveTo>
                  <a:lnTo>
                    <a:pt x="45426" y="29308"/>
                  </a:lnTo>
                  <a:lnTo>
                    <a:pt x="106645" y="63333"/>
                  </a:lnTo>
                  <a:lnTo>
                    <a:pt x="161706" y="91279"/>
                  </a:lnTo>
                  <a:lnTo>
                    <a:pt x="216472" y="110924"/>
                  </a:lnTo>
                  <a:lnTo>
                    <a:pt x="273132" y="129670"/>
                  </a:lnTo>
                  <a:lnTo>
                    <a:pt x="278014" y="135579"/>
                  </a:lnTo>
                  <a:lnTo>
                    <a:pt x="278929" y="143029"/>
                  </a:lnTo>
                  <a:lnTo>
                    <a:pt x="273707" y="159495"/>
                  </a:lnTo>
                  <a:lnTo>
                    <a:pt x="263587" y="174612"/>
                  </a:lnTo>
                  <a:lnTo>
                    <a:pt x="248171" y="186010"/>
                  </a:lnTo>
                  <a:lnTo>
                    <a:pt x="198500" y="208448"/>
                  </a:lnTo>
                  <a:lnTo>
                    <a:pt x="140769" y="235411"/>
                  </a:lnTo>
                  <a:lnTo>
                    <a:pt x="87424" y="260147"/>
                  </a:lnTo>
                  <a:lnTo>
                    <a:pt x="27110" y="28759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06155" y="208351"/>
            <a:ext cx="1171385" cy="464459"/>
            <a:chOff x="4306155" y="208351"/>
            <a:chExt cx="1171385" cy="464459"/>
          </a:xfrm>
        </p:grpSpPr>
        <p:sp>
          <p:nvSpPr>
            <p:cNvPr id="6" name="Freeform 5"/>
            <p:cNvSpPr/>
            <p:nvPr/>
          </p:nvSpPr>
          <p:spPr>
            <a:xfrm>
              <a:off x="4306155" y="208351"/>
              <a:ext cx="315856" cy="444416"/>
            </a:xfrm>
            <a:custGeom>
              <a:avLst/>
              <a:gdLst/>
              <a:ahLst/>
              <a:cxnLst/>
              <a:rect l="0" t="0" r="0" b="0"/>
              <a:pathLst>
                <a:path w="315856" h="444416">
                  <a:moveTo>
                    <a:pt x="0" y="444415"/>
                  </a:moveTo>
                  <a:lnTo>
                    <a:pt x="9065" y="385799"/>
                  </a:lnTo>
                  <a:lnTo>
                    <a:pt x="18645" y="332794"/>
                  </a:lnTo>
                  <a:lnTo>
                    <a:pt x="35240" y="270922"/>
                  </a:lnTo>
                  <a:lnTo>
                    <a:pt x="41926" y="215996"/>
                  </a:lnTo>
                  <a:lnTo>
                    <a:pt x="53299" y="160086"/>
                  </a:lnTo>
                  <a:lnTo>
                    <a:pt x="66810" y="103982"/>
                  </a:lnTo>
                  <a:lnTo>
                    <a:pt x="84245" y="45255"/>
                  </a:lnTo>
                  <a:lnTo>
                    <a:pt x="98269" y="2401"/>
                  </a:lnTo>
                  <a:lnTo>
                    <a:pt x="102947" y="0"/>
                  </a:lnTo>
                  <a:lnTo>
                    <a:pt x="108406" y="3079"/>
                  </a:lnTo>
                  <a:lnTo>
                    <a:pt x="119540" y="17809"/>
                  </a:lnTo>
                  <a:lnTo>
                    <a:pt x="145536" y="71645"/>
                  </a:lnTo>
                  <a:lnTo>
                    <a:pt x="172291" y="132829"/>
                  </a:lnTo>
                  <a:lnTo>
                    <a:pt x="196986" y="188069"/>
                  </a:lnTo>
                  <a:lnTo>
                    <a:pt x="224423" y="251127"/>
                  </a:lnTo>
                  <a:lnTo>
                    <a:pt x="245179" y="307048"/>
                  </a:lnTo>
                  <a:lnTo>
                    <a:pt x="266268" y="368455"/>
                  </a:lnTo>
                  <a:lnTo>
                    <a:pt x="297540" y="413485"/>
                  </a:lnTo>
                  <a:lnTo>
                    <a:pt x="315855" y="433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16684" y="507563"/>
              <a:ext cx="178985" cy="18862"/>
            </a:xfrm>
            <a:custGeom>
              <a:avLst/>
              <a:gdLst/>
              <a:ahLst/>
              <a:cxnLst/>
              <a:rect l="0" t="0" r="0" b="0"/>
              <a:pathLst>
                <a:path w="178985" h="18862">
                  <a:moveTo>
                    <a:pt x="178984" y="8333"/>
                  </a:moveTo>
                  <a:lnTo>
                    <a:pt x="141506" y="0"/>
                  </a:lnTo>
                  <a:lnTo>
                    <a:pt x="103539" y="1574"/>
                  </a:lnTo>
                  <a:lnTo>
                    <a:pt x="48788" y="6998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45018" y="281940"/>
              <a:ext cx="324433" cy="339653"/>
            </a:xfrm>
            <a:custGeom>
              <a:avLst/>
              <a:gdLst/>
              <a:ahLst/>
              <a:cxnLst/>
              <a:rect l="0" t="0" r="0" b="0"/>
              <a:pathLst>
                <a:path w="324433" h="339653">
                  <a:moveTo>
                    <a:pt x="61220" y="328712"/>
                  </a:moveTo>
                  <a:lnTo>
                    <a:pt x="43262" y="267602"/>
                  </a:lnTo>
                  <a:lnTo>
                    <a:pt x="26071" y="207581"/>
                  </a:lnTo>
                  <a:lnTo>
                    <a:pt x="19312" y="151710"/>
                  </a:lnTo>
                  <a:lnTo>
                    <a:pt x="7925" y="91801"/>
                  </a:lnTo>
                  <a:lnTo>
                    <a:pt x="0" y="39890"/>
                  </a:lnTo>
                  <a:lnTo>
                    <a:pt x="4216" y="4099"/>
                  </a:lnTo>
                  <a:lnTo>
                    <a:pt x="9180" y="0"/>
                  </a:lnTo>
                  <a:lnTo>
                    <a:pt x="15998" y="776"/>
                  </a:lnTo>
                  <a:lnTo>
                    <a:pt x="24053" y="4803"/>
                  </a:lnTo>
                  <a:lnTo>
                    <a:pt x="36123" y="18636"/>
                  </a:lnTo>
                  <a:lnTo>
                    <a:pt x="72819" y="74666"/>
                  </a:lnTo>
                  <a:lnTo>
                    <a:pt x="102852" y="132215"/>
                  </a:lnTo>
                  <a:lnTo>
                    <a:pt x="136904" y="193972"/>
                  </a:lnTo>
                  <a:lnTo>
                    <a:pt x="170190" y="251231"/>
                  </a:lnTo>
                  <a:lnTo>
                    <a:pt x="214043" y="310479"/>
                  </a:lnTo>
                  <a:lnTo>
                    <a:pt x="241812" y="334488"/>
                  </a:lnTo>
                  <a:lnTo>
                    <a:pt x="251804" y="338412"/>
                  </a:lnTo>
                  <a:lnTo>
                    <a:pt x="272266" y="339652"/>
                  </a:lnTo>
                  <a:lnTo>
                    <a:pt x="281466" y="336006"/>
                  </a:lnTo>
                  <a:lnTo>
                    <a:pt x="297927" y="322595"/>
                  </a:lnTo>
                  <a:lnTo>
                    <a:pt x="306803" y="301817"/>
                  </a:lnTo>
                  <a:lnTo>
                    <a:pt x="320204" y="242762"/>
                  </a:lnTo>
                  <a:lnTo>
                    <a:pt x="323598" y="179587"/>
                  </a:lnTo>
                  <a:lnTo>
                    <a:pt x="324185" y="128159"/>
                  </a:lnTo>
                  <a:lnTo>
                    <a:pt x="324359" y="82116"/>
                  </a:lnTo>
                  <a:lnTo>
                    <a:pt x="324432" y="44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38381" y="287691"/>
              <a:ext cx="339159" cy="385119"/>
            </a:xfrm>
            <a:custGeom>
              <a:avLst/>
              <a:gdLst/>
              <a:ahLst/>
              <a:cxnLst/>
              <a:rect l="0" t="0" r="0" b="0"/>
              <a:pathLst>
                <a:path w="339159" h="385119">
                  <a:moveTo>
                    <a:pt x="20582" y="365075"/>
                  </a:moveTo>
                  <a:lnTo>
                    <a:pt x="28916" y="310931"/>
                  </a:lnTo>
                  <a:lnTo>
                    <a:pt x="27341" y="272993"/>
                  </a:lnTo>
                  <a:lnTo>
                    <a:pt x="20302" y="209623"/>
                  </a:lnTo>
                  <a:lnTo>
                    <a:pt x="12425" y="154301"/>
                  </a:lnTo>
                  <a:lnTo>
                    <a:pt x="4933" y="98313"/>
                  </a:lnTo>
                  <a:lnTo>
                    <a:pt x="594" y="42193"/>
                  </a:lnTo>
                  <a:lnTo>
                    <a:pt x="0" y="14122"/>
                  </a:lnTo>
                  <a:lnTo>
                    <a:pt x="4521" y="5934"/>
                  </a:lnTo>
                  <a:lnTo>
                    <a:pt x="12215" y="1646"/>
                  </a:lnTo>
                  <a:lnTo>
                    <a:pt x="32072" y="0"/>
                  </a:lnTo>
                  <a:lnTo>
                    <a:pt x="83880" y="11529"/>
                  </a:lnTo>
                  <a:lnTo>
                    <a:pt x="134298" y="33240"/>
                  </a:lnTo>
                  <a:lnTo>
                    <a:pt x="197673" y="66974"/>
                  </a:lnTo>
                  <a:lnTo>
                    <a:pt x="253506" y="108900"/>
                  </a:lnTo>
                  <a:lnTo>
                    <a:pt x="301903" y="155432"/>
                  </a:lnTo>
                  <a:lnTo>
                    <a:pt x="321916" y="186365"/>
                  </a:lnTo>
                  <a:lnTo>
                    <a:pt x="339158" y="228259"/>
                  </a:lnTo>
                  <a:lnTo>
                    <a:pt x="339063" y="265396"/>
                  </a:lnTo>
                  <a:lnTo>
                    <a:pt x="326037" y="300446"/>
                  </a:lnTo>
                  <a:lnTo>
                    <a:pt x="287007" y="350293"/>
                  </a:lnTo>
                  <a:lnTo>
                    <a:pt x="260570" y="366285"/>
                  </a:lnTo>
                  <a:lnTo>
                    <a:pt x="217856" y="380999"/>
                  </a:lnTo>
                  <a:lnTo>
                    <a:pt x="158639" y="385118"/>
                  </a:lnTo>
                  <a:lnTo>
                    <a:pt x="101535" y="380343"/>
                  </a:lnTo>
                  <a:lnTo>
                    <a:pt x="52168" y="365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123147" y="200041"/>
            <a:ext cx="351258" cy="505369"/>
            <a:chOff x="3123147" y="200041"/>
            <a:chExt cx="351258" cy="505369"/>
          </a:xfrm>
        </p:grpSpPr>
        <p:sp>
          <p:nvSpPr>
            <p:cNvPr id="11" name="Freeform 10"/>
            <p:cNvSpPr/>
            <p:nvPr/>
          </p:nvSpPr>
          <p:spPr>
            <a:xfrm>
              <a:off x="3453347" y="210569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13821" y="27557"/>
                  </a:lnTo>
                  <a:lnTo>
                    <a:pt x="8059" y="90018"/>
                  </a:lnTo>
                  <a:lnTo>
                    <a:pt x="2388" y="142876"/>
                  </a:lnTo>
                  <a:lnTo>
                    <a:pt x="707" y="194412"/>
                  </a:lnTo>
                  <a:lnTo>
                    <a:pt x="3329" y="247897"/>
                  </a:lnTo>
                  <a:lnTo>
                    <a:pt x="5275" y="290260"/>
                  </a:lnTo>
                  <a:lnTo>
                    <a:pt x="1042" y="352784"/>
                  </a:lnTo>
                  <a:lnTo>
                    <a:pt x="5898" y="406606"/>
                  </a:lnTo>
                  <a:lnTo>
                    <a:pt x="1585" y="46874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23147" y="200041"/>
              <a:ext cx="298615" cy="313163"/>
            </a:xfrm>
            <a:custGeom>
              <a:avLst/>
              <a:gdLst/>
              <a:ahLst/>
              <a:cxnLst/>
              <a:rect l="0" t="0" r="0" b="0"/>
              <a:pathLst>
                <a:path w="298615" h="313163">
                  <a:moveTo>
                    <a:pt x="298614" y="200041"/>
                  </a:moveTo>
                  <a:lnTo>
                    <a:pt x="276258" y="200041"/>
                  </a:lnTo>
                  <a:lnTo>
                    <a:pt x="259042" y="206281"/>
                  </a:lnTo>
                  <a:lnTo>
                    <a:pt x="200037" y="242703"/>
                  </a:lnTo>
                  <a:lnTo>
                    <a:pt x="146951" y="270340"/>
                  </a:lnTo>
                  <a:lnTo>
                    <a:pt x="91405" y="297159"/>
                  </a:lnTo>
                  <a:lnTo>
                    <a:pt x="35372" y="311815"/>
                  </a:lnTo>
                  <a:lnTo>
                    <a:pt x="21344" y="313162"/>
                  </a:lnTo>
                  <a:lnTo>
                    <a:pt x="11992" y="308210"/>
                  </a:lnTo>
                  <a:lnTo>
                    <a:pt x="5757" y="299060"/>
                  </a:lnTo>
                  <a:lnTo>
                    <a:pt x="0" y="275635"/>
                  </a:lnTo>
                  <a:lnTo>
                    <a:pt x="1340" y="253526"/>
                  </a:lnTo>
                  <a:lnTo>
                    <a:pt x="26204" y="202331"/>
                  </a:lnTo>
                  <a:lnTo>
                    <a:pt x="51046" y="147158"/>
                  </a:lnTo>
                  <a:lnTo>
                    <a:pt x="83466" y="91199"/>
                  </a:lnTo>
                  <a:lnTo>
                    <a:pt x="102824" y="37425"/>
                  </a:lnTo>
                  <a:lnTo>
                    <a:pt x="109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07041" y="210569"/>
            <a:ext cx="1319575" cy="518871"/>
            <a:chOff x="6307041" y="210569"/>
            <a:chExt cx="1319575" cy="518871"/>
          </a:xfrm>
        </p:grpSpPr>
        <p:sp>
          <p:nvSpPr>
            <p:cNvPr id="14" name="Freeform 13"/>
            <p:cNvSpPr/>
            <p:nvPr/>
          </p:nvSpPr>
          <p:spPr>
            <a:xfrm>
              <a:off x="6307041" y="336330"/>
              <a:ext cx="336442" cy="337494"/>
            </a:xfrm>
            <a:custGeom>
              <a:avLst/>
              <a:gdLst/>
              <a:ahLst/>
              <a:cxnLst/>
              <a:rect l="0" t="0" r="0" b="0"/>
              <a:pathLst>
                <a:path w="336442" h="337494">
                  <a:moveTo>
                    <a:pt x="20586" y="337493"/>
                  </a:moveTo>
                  <a:lnTo>
                    <a:pt x="13350" y="309937"/>
                  </a:lnTo>
                  <a:lnTo>
                    <a:pt x="7588" y="253715"/>
                  </a:lnTo>
                  <a:lnTo>
                    <a:pt x="1120" y="191613"/>
                  </a:lnTo>
                  <a:lnTo>
                    <a:pt x="0" y="140372"/>
                  </a:lnTo>
                  <a:lnTo>
                    <a:pt x="791" y="80230"/>
                  </a:lnTo>
                  <a:lnTo>
                    <a:pt x="14195" y="22422"/>
                  </a:lnTo>
                  <a:lnTo>
                    <a:pt x="19835" y="13972"/>
                  </a:lnTo>
                  <a:lnTo>
                    <a:pt x="35460" y="1463"/>
                  </a:lnTo>
                  <a:lnTo>
                    <a:pt x="43370" y="0"/>
                  </a:lnTo>
                  <a:lnTo>
                    <a:pt x="50984" y="1363"/>
                  </a:lnTo>
                  <a:lnTo>
                    <a:pt x="58399" y="4612"/>
                  </a:lnTo>
                  <a:lnTo>
                    <a:pt x="109447" y="58539"/>
                  </a:lnTo>
                  <a:lnTo>
                    <a:pt x="147843" y="110729"/>
                  </a:lnTo>
                  <a:lnTo>
                    <a:pt x="178784" y="159950"/>
                  </a:lnTo>
                  <a:lnTo>
                    <a:pt x="215091" y="212216"/>
                  </a:lnTo>
                  <a:lnTo>
                    <a:pt x="252029" y="267947"/>
                  </a:lnTo>
                  <a:lnTo>
                    <a:pt x="276855" y="301679"/>
                  </a:lnTo>
                  <a:lnTo>
                    <a:pt x="336441" y="337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32911" y="368497"/>
              <a:ext cx="157929" cy="326384"/>
            </a:xfrm>
            <a:custGeom>
              <a:avLst/>
              <a:gdLst/>
              <a:ahLst/>
              <a:cxnLst/>
              <a:rect l="0" t="0" r="0" b="0"/>
              <a:pathLst>
                <a:path w="157929" h="326384">
                  <a:moveTo>
                    <a:pt x="157928" y="0"/>
                  </a:moveTo>
                  <a:lnTo>
                    <a:pt x="141160" y="11178"/>
                  </a:lnTo>
                  <a:lnTo>
                    <a:pt x="129809" y="29145"/>
                  </a:lnTo>
                  <a:lnTo>
                    <a:pt x="107400" y="78806"/>
                  </a:lnTo>
                  <a:lnTo>
                    <a:pt x="80444" y="140912"/>
                  </a:lnTo>
                  <a:lnTo>
                    <a:pt x="55708" y="199453"/>
                  </a:lnTo>
                  <a:lnTo>
                    <a:pt x="33622" y="256077"/>
                  </a:lnTo>
                  <a:lnTo>
                    <a:pt x="11259" y="30867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7160" y="284269"/>
              <a:ext cx="264291" cy="242156"/>
            </a:xfrm>
            <a:custGeom>
              <a:avLst/>
              <a:gdLst/>
              <a:ahLst/>
              <a:cxnLst/>
              <a:rect l="0" t="0" r="0" b="0"/>
              <a:pathLst>
                <a:path w="264291" h="242156">
                  <a:moveTo>
                    <a:pt x="264290" y="0"/>
                  </a:moveTo>
                  <a:lnTo>
                    <a:pt x="218510" y="54114"/>
                  </a:lnTo>
                  <a:lnTo>
                    <a:pt x="173749" y="95047"/>
                  </a:lnTo>
                  <a:lnTo>
                    <a:pt x="114327" y="127651"/>
                  </a:lnTo>
                  <a:lnTo>
                    <a:pt x="54770" y="154374"/>
                  </a:lnTo>
                  <a:lnTo>
                    <a:pt x="1217" y="180871"/>
                  </a:lnTo>
                  <a:lnTo>
                    <a:pt x="0" y="184921"/>
                  </a:lnTo>
                  <a:lnTo>
                    <a:pt x="5039" y="188791"/>
                  </a:lnTo>
                  <a:lnTo>
                    <a:pt x="55153" y="203408"/>
                  </a:lnTo>
                  <a:lnTo>
                    <a:pt x="114141" y="216391"/>
                  </a:lnTo>
                  <a:lnTo>
                    <a:pt x="162610" y="220873"/>
                  </a:lnTo>
                  <a:lnTo>
                    <a:pt x="218382" y="232276"/>
                  </a:lnTo>
                  <a:lnTo>
                    <a:pt x="26429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48767" y="600124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294220" y="3119"/>
                  </a:lnTo>
                  <a:lnTo>
                    <a:pt x="233674" y="9553"/>
                  </a:lnTo>
                  <a:lnTo>
                    <a:pt x="175576" y="10336"/>
                  </a:lnTo>
                  <a:lnTo>
                    <a:pt x="125332" y="10471"/>
                  </a:lnTo>
                  <a:lnTo>
                    <a:pt x="73400" y="10511"/>
                  </a:lnTo>
                  <a:lnTo>
                    <a:pt x="30326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75192" y="210569"/>
              <a:ext cx="351424" cy="518871"/>
            </a:xfrm>
            <a:custGeom>
              <a:avLst/>
              <a:gdLst/>
              <a:ahLst/>
              <a:cxnLst/>
              <a:rect l="0" t="0" r="0" b="0"/>
              <a:pathLst>
                <a:path w="351424" h="518871">
                  <a:moveTo>
                    <a:pt x="231627" y="0"/>
                  </a:moveTo>
                  <a:lnTo>
                    <a:pt x="214859" y="5590"/>
                  </a:lnTo>
                  <a:lnTo>
                    <a:pt x="200388" y="20812"/>
                  </a:lnTo>
                  <a:lnTo>
                    <a:pt x="154838" y="82113"/>
                  </a:lnTo>
                  <a:lnTo>
                    <a:pt x="120792" y="145552"/>
                  </a:lnTo>
                  <a:lnTo>
                    <a:pt x="87540" y="208941"/>
                  </a:lnTo>
                  <a:lnTo>
                    <a:pt x="67116" y="262998"/>
                  </a:lnTo>
                  <a:lnTo>
                    <a:pt x="49608" y="311524"/>
                  </a:lnTo>
                  <a:lnTo>
                    <a:pt x="39595" y="344346"/>
                  </a:lnTo>
                  <a:lnTo>
                    <a:pt x="35129" y="399946"/>
                  </a:lnTo>
                  <a:lnTo>
                    <a:pt x="41864" y="445926"/>
                  </a:lnTo>
                  <a:lnTo>
                    <a:pt x="58157" y="481127"/>
                  </a:lnTo>
                  <a:lnTo>
                    <a:pt x="71081" y="498884"/>
                  </a:lnTo>
                  <a:lnTo>
                    <a:pt x="87743" y="511455"/>
                  </a:lnTo>
                  <a:lnTo>
                    <a:pt x="97100" y="516445"/>
                  </a:lnTo>
                  <a:lnTo>
                    <a:pt x="123094" y="518870"/>
                  </a:lnTo>
                  <a:lnTo>
                    <a:pt x="170613" y="513658"/>
                  </a:lnTo>
                  <a:lnTo>
                    <a:pt x="233483" y="495827"/>
                  </a:lnTo>
                  <a:lnTo>
                    <a:pt x="271171" y="470956"/>
                  </a:lnTo>
                  <a:lnTo>
                    <a:pt x="322031" y="415953"/>
                  </a:lnTo>
                  <a:lnTo>
                    <a:pt x="342377" y="378002"/>
                  </a:lnTo>
                  <a:lnTo>
                    <a:pt x="350259" y="357514"/>
                  </a:lnTo>
                  <a:lnTo>
                    <a:pt x="351423" y="336710"/>
                  </a:lnTo>
                  <a:lnTo>
                    <a:pt x="350095" y="326249"/>
                  </a:lnTo>
                  <a:lnTo>
                    <a:pt x="339261" y="305267"/>
                  </a:lnTo>
                  <a:lnTo>
                    <a:pt x="322748" y="286583"/>
                  </a:lnTo>
                  <a:lnTo>
                    <a:pt x="303710" y="274379"/>
                  </a:lnTo>
                  <a:lnTo>
                    <a:pt x="280431" y="271295"/>
                  </a:lnTo>
                  <a:lnTo>
                    <a:pt x="232948" y="278847"/>
                  </a:lnTo>
                  <a:lnTo>
                    <a:pt x="177636" y="307513"/>
                  </a:lnTo>
                  <a:lnTo>
                    <a:pt x="120950" y="345996"/>
                  </a:lnTo>
                  <a:lnTo>
                    <a:pt x="57483" y="40609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 flipH="1">
            <a:off x="1664842" y="2412492"/>
            <a:ext cx="59274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1793909" y="2242570"/>
            <a:ext cx="5649739" cy="357969"/>
            <a:chOff x="1793909" y="2242570"/>
            <a:chExt cx="5649739" cy="357969"/>
          </a:xfrm>
        </p:grpSpPr>
        <p:sp>
          <p:nvSpPr>
            <p:cNvPr id="21" name="Freeform 20"/>
            <p:cNvSpPr/>
            <p:nvPr/>
          </p:nvSpPr>
          <p:spPr>
            <a:xfrm>
              <a:off x="2453139" y="2263626"/>
              <a:ext cx="21059" cy="284271"/>
            </a:xfrm>
            <a:custGeom>
              <a:avLst/>
              <a:gdLst/>
              <a:ahLst/>
              <a:cxnLst/>
              <a:rect l="0" t="0" r="0" b="0"/>
              <a:pathLst>
                <a:path w="21059" h="284271">
                  <a:moveTo>
                    <a:pt x="21058" y="0"/>
                  </a:moveTo>
                  <a:lnTo>
                    <a:pt x="12724" y="37479"/>
                  </a:lnTo>
                  <a:lnTo>
                    <a:pt x="14299" y="72326"/>
                  </a:lnTo>
                  <a:lnTo>
                    <a:pt x="19723" y="126721"/>
                  </a:lnTo>
                  <a:lnTo>
                    <a:pt x="13558" y="185385"/>
                  </a:lnTo>
                  <a:lnTo>
                    <a:pt x="11127" y="242034"/>
                  </a:lnTo>
                  <a:lnTo>
                    <a:pt x="9625" y="265498"/>
                  </a:lnTo>
                  <a:lnTo>
                    <a:pt x="7587" y="27175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21678" y="228468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5589" y="234722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95156" y="2295212"/>
              <a:ext cx="16119" cy="263214"/>
            </a:xfrm>
            <a:custGeom>
              <a:avLst/>
              <a:gdLst/>
              <a:ahLst/>
              <a:cxnLst/>
              <a:rect l="0" t="0" r="0" b="0"/>
              <a:pathLst>
                <a:path w="16119" h="263214">
                  <a:moveTo>
                    <a:pt x="5590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465" y="124664"/>
                  </a:lnTo>
                  <a:lnTo>
                    <a:pt x="15594" y="187752"/>
                  </a:lnTo>
                  <a:lnTo>
                    <a:pt x="16049" y="250040"/>
                  </a:lnTo>
                  <a:lnTo>
                    <a:pt x="1611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90342" y="2316269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5"/>
                  </a:lnTo>
                  <a:lnTo>
                    <a:pt x="20495" y="234722"/>
                  </a:lnTo>
                  <a:lnTo>
                    <a:pt x="23926" y="253669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79938" y="2295212"/>
              <a:ext cx="21057" cy="263214"/>
            </a:xfrm>
            <a:custGeom>
              <a:avLst/>
              <a:gdLst/>
              <a:ahLst/>
              <a:cxnLst/>
              <a:rect l="0" t="0" r="0" b="0"/>
              <a:pathLst>
                <a:path w="21057" h="263214">
                  <a:moveTo>
                    <a:pt x="0" y="0"/>
                  </a:moveTo>
                  <a:lnTo>
                    <a:pt x="3119" y="54144"/>
                  </a:lnTo>
                  <a:lnTo>
                    <a:pt x="9065" y="114681"/>
                  </a:lnTo>
                  <a:lnTo>
                    <a:pt x="17474" y="174558"/>
                  </a:lnTo>
                  <a:lnTo>
                    <a:pt x="20349" y="228326"/>
                  </a:lnTo>
                  <a:lnTo>
                    <a:pt x="2105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31882" y="2305741"/>
              <a:ext cx="27124" cy="252685"/>
            </a:xfrm>
            <a:custGeom>
              <a:avLst/>
              <a:gdLst/>
              <a:ahLst/>
              <a:cxnLst/>
              <a:rect l="0" t="0" r="0" b="0"/>
              <a:pathLst>
                <a:path w="27124" h="252685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22794" y="196574"/>
                  </a:lnTo>
                  <a:lnTo>
                    <a:pt x="2712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4250" y="2305741"/>
              <a:ext cx="9066" cy="242156"/>
            </a:xfrm>
            <a:custGeom>
              <a:avLst/>
              <a:gdLst/>
              <a:ahLst/>
              <a:cxnLst/>
              <a:rect l="0" t="0" r="0" b="0"/>
              <a:pathLst>
                <a:path w="9066" h="242156">
                  <a:moveTo>
                    <a:pt x="9065" y="0"/>
                  </a:moveTo>
                  <a:lnTo>
                    <a:pt x="0" y="58616"/>
                  </a:lnTo>
                  <a:lnTo>
                    <a:pt x="6061" y="112790"/>
                  </a:lnTo>
                  <a:lnTo>
                    <a:pt x="8472" y="168552"/>
                  </a:lnTo>
                  <a:lnTo>
                    <a:pt x="8889" y="207478"/>
                  </a:lnTo>
                  <a:lnTo>
                    <a:pt x="906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06570" y="2295212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0" y="0"/>
                  </a:moveTo>
                  <a:lnTo>
                    <a:pt x="14654" y="58617"/>
                  </a:lnTo>
                  <a:lnTo>
                    <a:pt x="28197" y="120027"/>
                  </a:lnTo>
                  <a:lnTo>
                    <a:pt x="42138" y="175311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85637" y="2274155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11452" y="54145"/>
                  </a:lnTo>
                  <a:lnTo>
                    <a:pt x="24748" y="114680"/>
                  </a:lnTo>
                  <a:lnTo>
                    <a:pt x="29559" y="165651"/>
                  </a:lnTo>
                  <a:lnTo>
                    <a:pt x="39652" y="228846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22591" y="2316269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3119" y="48931"/>
                  </a:lnTo>
                  <a:lnTo>
                    <a:pt x="8332" y="99896"/>
                  </a:lnTo>
                  <a:lnTo>
                    <a:pt x="15684" y="163232"/>
                  </a:lnTo>
                  <a:lnTo>
                    <a:pt x="19995" y="225179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93909" y="2242570"/>
              <a:ext cx="16993" cy="347441"/>
            </a:xfrm>
            <a:custGeom>
              <a:avLst/>
              <a:gdLst/>
              <a:ahLst/>
              <a:cxnLst/>
              <a:rect l="0" t="0" r="0" b="0"/>
              <a:pathLst>
                <a:path w="16993" h="347441">
                  <a:moveTo>
                    <a:pt x="16992" y="0"/>
                  </a:moveTo>
                  <a:lnTo>
                    <a:pt x="5814" y="11178"/>
                  </a:lnTo>
                  <a:lnTo>
                    <a:pt x="3445" y="32264"/>
                  </a:lnTo>
                  <a:lnTo>
                    <a:pt x="2450" y="73900"/>
                  </a:lnTo>
                  <a:lnTo>
                    <a:pt x="0" y="100695"/>
                  </a:lnTo>
                  <a:lnTo>
                    <a:pt x="4840" y="155851"/>
                  </a:lnTo>
                  <a:lnTo>
                    <a:pt x="5983" y="209954"/>
                  </a:lnTo>
                  <a:lnTo>
                    <a:pt x="6321" y="263030"/>
                  </a:lnTo>
                  <a:lnTo>
                    <a:pt x="12025" y="322188"/>
                  </a:lnTo>
                  <a:lnTo>
                    <a:pt x="1699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73989" y="2653181"/>
            <a:ext cx="6020759" cy="447864"/>
            <a:chOff x="1473989" y="2653181"/>
            <a:chExt cx="6020759" cy="447864"/>
          </a:xfrm>
        </p:grpSpPr>
        <p:sp>
          <p:nvSpPr>
            <p:cNvPr id="33" name="Freeform 32"/>
            <p:cNvSpPr/>
            <p:nvPr/>
          </p:nvSpPr>
          <p:spPr>
            <a:xfrm>
              <a:off x="1473989" y="293745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66912" y="2831454"/>
              <a:ext cx="207161" cy="269591"/>
            </a:xfrm>
            <a:custGeom>
              <a:avLst/>
              <a:gdLst/>
              <a:ahLst/>
              <a:cxnLst/>
              <a:rect l="0" t="0" r="0" b="0"/>
              <a:pathLst>
                <a:path w="207161" h="269591">
                  <a:moveTo>
                    <a:pt x="7119" y="42825"/>
                  </a:moveTo>
                  <a:lnTo>
                    <a:pt x="25100" y="18779"/>
                  </a:lnTo>
                  <a:lnTo>
                    <a:pt x="42016" y="4452"/>
                  </a:lnTo>
                  <a:lnTo>
                    <a:pt x="51441" y="865"/>
                  </a:lnTo>
                  <a:lnTo>
                    <a:pt x="71271" y="0"/>
                  </a:lnTo>
                  <a:lnTo>
                    <a:pt x="80303" y="3747"/>
                  </a:lnTo>
                  <a:lnTo>
                    <a:pt x="96577" y="17268"/>
                  </a:lnTo>
                  <a:lnTo>
                    <a:pt x="113303" y="44611"/>
                  </a:lnTo>
                  <a:lnTo>
                    <a:pt x="133117" y="98822"/>
                  </a:lnTo>
                  <a:lnTo>
                    <a:pt x="141842" y="157872"/>
                  </a:lnTo>
                  <a:lnTo>
                    <a:pt x="136796" y="185204"/>
                  </a:lnTo>
                  <a:lnTo>
                    <a:pt x="114013" y="241036"/>
                  </a:lnTo>
                  <a:lnTo>
                    <a:pt x="97911" y="258041"/>
                  </a:lnTo>
                  <a:lnTo>
                    <a:pt x="75937" y="267158"/>
                  </a:lnTo>
                  <a:lnTo>
                    <a:pt x="63526" y="269590"/>
                  </a:lnTo>
                  <a:lnTo>
                    <a:pt x="40377" y="266052"/>
                  </a:lnTo>
                  <a:lnTo>
                    <a:pt x="29291" y="261833"/>
                  </a:lnTo>
                  <a:lnTo>
                    <a:pt x="13854" y="247787"/>
                  </a:lnTo>
                  <a:lnTo>
                    <a:pt x="8099" y="239128"/>
                  </a:lnTo>
                  <a:lnTo>
                    <a:pt x="0" y="204584"/>
                  </a:lnTo>
                  <a:lnTo>
                    <a:pt x="4345" y="184518"/>
                  </a:lnTo>
                  <a:lnTo>
                    <a:pt x="8779" y="175892"/>
                  </a:lnTo>
                  <a:lnTo>
                    <a:pt x="16414" y="170141"/>
                  </a:lnTo>
                  <a:lnTo>
                    <a:pt x="37376" y="163751"/>
                  </a:lnTo>
                  <a:lnTo>
                    <a:pt x="87791" y="160819"/>
                  </a:lnTo>
                  <a:lnTo>
                    <a:pt x="143521" y="173426"/>
                  </a:lnTo>
                  <a:lnTo>
                    <a:pt x="195545" y="178870"/>
                  </a:lnTo>
                  <a:lnTo>
                    <a:pt x="207160" y="179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95212" y="280058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74197" y="2737409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5589" y="58617"/>
                  </a:lnTo>
                  <a:lnTo>
                    <a:pt x="3487" y="111621"/>
                  </a:lnTo>
                  <a:lnTo>
                    <a:pt x="9370" y="17349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13550" y="2747937"/>
              <a:ext cx="254659" cy="207687"/>
            </a:xfrm>
            <a:custGeom>
              <a:avLst/>
              <a:gdLst/>
              <a:ahLst/>
              <a:cxnLst/>
              <a:rect l="0" t="0" r="0" b="0"/>
              <a:pathLst>
                <a:path w="254659" h="207687">
                  <a:moveTo>
                    <a:pt x="150242" y="21057"/>
                  </a:moveTo>
                  <a:lnTo>
                    <a:pt x="133475" y="9879"/>
                  </a:lnTo>
                  <a:lnTo>
                    <a:pt x="125026" y="8926"/>
                  </a:lnTo>
                  <a:lnTo>
                    <a:pt x="75995" y="24587"/>
                  </a:lnTo>
                  <a:lnTo>
                    <a:pt x="42726" y="47014"/>
                  </a:lnTo>
                  <a:lnTo>
                    <a:pt x="27978" y="60280"/>
                  </a:lnTo>
                  <a:lnTo>
                    <a:pt x="12110" y="92080"/>
                  </a:lnTo>
                  <a:lnTo>
                    <a:pt x="0" y="125549"/>
                  </a:lnTo>
                  <a:lnTo>
                    <a:pt x="1970" y="147047"/>
                  </a:lnTo>
                  <a:lnTo>
                    <a:pt x="5771" y="157693"/>
                  </a:lnTo>
                  <a:lnTo>
                    <a:pt x="19352" y="175761"/>
                  </a:lnTo>
                  <a:lnTo>
                    <a:pt x="37087" y="190420"/>
                  </a:lnTo>
                  <a:lnTo>
                    <a:pt x="56667" y="200835"/>
                  </a:lnTo>
                  <a:lnTo>
                    <a:pt x="93011" y="207686"/>
                  </a:lnTo>
                  <a:lnTo>
                    <a:pt x="127826" y="204126"/>
                  </a:lnTo>
                  <a:lnTo>
                    <a:pt x="181649" y="180794"/>
                  </a:lnTo>
                  <a:lnTo>
                    <a:pt x="201635" y="170430"/>
                  </a:lnTo>
                  <a:lnTo>
                    <a:pt x="246452" y="125216"/>
                  </a:lnTo>
                  <a:lnTo>
                    <a:pt x="251817" y="113893"/>
                  </a:lnTo>
                  <a:lnTo>
                    <a:pt x="254658" y="88834"/>
                  </a:lnTo>
                  <a:lnTo>
                    <a:pt x="249680" y="54008"/>
                  </a:lnTo>
                  <a:lnTo>
                    <a:pt x="237721" y="35312"/>
                  </a:lnTo>
                  <a:lnTo>
                    <a:pt x="220707" y="20374"/>
                  </a:lnTo>
                  <a:lnTo>
                    <a:pt x="1818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37245" y="2737409"/>
              <a:ext cx="16144" cy="178985"/>
            </a:xfrm>
            <a:custGeom>
              <a:avLst/>
              <a:gdLst/>
              <a:ahLst/>
              <a:cxnLst/>
              <a:rect l="0" t="0" r="0" b="0"/>
              <a:pathLst>
                <a:path w="16144" h="178985">
                  <a:moveTo>
                    <a:pt x="16143" y="0"/>
                  </a:moveTo>
                  <a:lnTo>
                    <a:pt x="1489" y="43963"/>
                  </a:lnTo>
                  <a:lnTo>
                    <a:pt x="1051" y="63992"/>
                  </a:lnTo>
                  <a:lnTo>
                    <a:pt x="2417" y="84593"/>
                  </a:lnTo>
                  <a:lnTo>
                    <a:pt x="0" y="126414"/>
                  </a:lnTo>
                  <a:lnTo>
                    <a:pt x="561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26298" y="2739740"/>
              <a:ext cx="232501" cy="231925"/>
            </a:xfrm>
            <a:custGeom>
              <a:avLst/>
              <a:gdLst/>
              <a:ahLst/>
              <a:cxnLst/>
              <a:rect l="0" t="0" r="0" b="0"/>
              <a:pathLst>
                <a:path w="232501" h="231925">
                  <a:moveTo>
                    <a:pt x="873" y="29254"/>
                  </a:moveTo>
                  <a:lnTo>
                    <a:pt x="18854" y="13613"/>
                  </a:lnTo>
                  <a:lnTo>
                    <a:pt x="35770" y="5535"/>
                  </a:lnTo>
                  <a:lnTo>
                    <a:pt x="70614" y="0"/>
                  </a:lnTo>
                  <a:lnTo>
                    <a:pt x="104985" y="3949"/>
                  </a:lnTo>
                  <a:lnTo>
                    <a:pt x="123574" y="12548"/>
                  </a:lnTo>
                  <a:lnTo>
                    <a:pt x="131807" y="18117"/>
                  </a:lnTo>
                  <a:lnTo>
                    <a:pt x="137295" y="26509"/>
                  </a:lnTo>
                  <a:lnTo>
                    <a:pt x="145019" y="60676"/>
                  </a:lnTo>
                  <a:lnTo>
                    <a:pt x="144509" y="111024"/>
                  </a:lnTo>
                  <a:lnTo>
                    <a:pt x="133491" y="155111"/>
                  </a:lnTo>
                  <a:lnTo>
                    <a:pt x="98457" y="209660"/>
                  </a:lnTo>
                  <a:lnTo>
                    <a:pt x="81678" y="223688"/>
                  </a:lnTo>
                  <a:lnTo>
                    <a:pt x="72290" y="229067"/>
                  </a:lnTo>
                  <a:lnTo>
                    <a:pt x="52501" y="231924"/>
                  </a:lnTo>
                  <a:lnTo>
                    <a:pt x="33177" y="228124"/>
                  </a:lnTo>
                  <a:lnTo>
                    <a:pt x="16790" y="218636"/>
                  </a:lnTo>
                  <a:lnTo>
                    <a:pt x="4828" y="203501"/>
                  </a:lnTo>
                  <a:lnTo>
                    <a:pt x="0" y="194552"/>
                  </a:lnTo>
                  <a:lnTo>
                    <a:pt x="291" y="186246"/>
                  </a:lnTo>
                  <a:lnTo>
                    <a:pt x="3994" y="178369"/>
                  </a:lnTo>
                  <a:lnTo>
                    <a:pt x="9973" y="170778"/>
                  </a:lnTo>
                  <a:lnTo>
                    <a:pt x="29094" y="159224"/>
                  </a:lnTo>
                  <a:lnTo>
                    <a:pt x="53190" y="151360"/>
                  </a:lnTo>
                  <a:lnTo>
                    <a:pt x="91893" y="148102"/>
                  </a:lnTo>
                  <a:lnTo>
                    <a:pt x="153369" y="154378"/>
                  </a:lnTo>
                  <a:lnTo>
                    <a:pt x="212821" y="155436"/>
                  </a:lnTo>
                  <a:lnTo>
                    <a:pt x="232500" y="155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37823" y="2697490"/>
              <a:ext cx="216197" cy="268765"/>
            </a:xfrm>
            <a:custGeom>
              <a:avLst/>
              <a:gdLst/>
              <a:ahLst/>
              <a:cxnLst/>
              <a:rect l="0" t="0" r="0" b="0"/>
              <a:pathLst>
                <a:path w="216197" h="268765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7" y="7669"/>
                  </a:lnTo>
                  <a:lnTo>
                    <a:pt x="109953" y="18177"/>
                  </a:lnTo>
                  <a:lnTo>
                    <a:pt x="114247" y="26594"/>
                  </a:lnTo>
                  <a:lnTo>
                    <a:pt x="115897" y="48425"/>
                  </a:lnTo>
                  <a:lnTo>
                    <a:pt x="109612" y="67486"/>
                  </a:lnTo>
                  <a:lnTo>
                    <a:pt x="86513" y="98787"/>
                  </a:lnTo>
                  <a:lnTo>
                    <a:pt x="88091" y="103731"/>
                  </a:lnTo>
                  <a:lnTo>
                    <a:pt x="94992" y="107026"/>
                  </a:lnTo>
                  <a:lnTo>
                    <a:pt x="154666" y="122326"/>
                  </a:lnTo>
                  <a:lnTo>
                    <a:pt x="187377" y="140895"/>
                  </a:lnTo>
                  <a:lnTo>
                    <a:pt x="204552" y="158497"/>
                  </a:lnTo>
                  <a:lnTo>
                    <a:pt x="213745" y="181138"/>
                  </a:lnTo>
                  <a:lnTo>
                    <a:pt x="216196" y="193726"/>
                  </a:lnTo>
                  <a:lnTo>
                    <a:pt x="212681" y="213953"/>
                  </a:lnTo>
                  <a:lnTo>
                    <a:pt x="202150" y="230741"/>
                  </a:lnTo>
                  <a:lnTo>
                    <a:pt x="176490" y="252177"/>
                  </a:lnTo>
                  <a:lnTo>
                    <a:pt x="156819" y="262158"/>
                  </a:lnTo>
                  <a:lnTo>
                    <a:pt x="114836" y="268764"/>
                  </a:lnTo>
                  <a:lnTo>
                    <a:pt x="58992" y="263761"/>
                  </a:lnTo>
                  <a:lnTo>
                    <a:pt x="21057" y="261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84524" y="2716352"/>
              <a:ext cx="27124" cy="178985"/>
            </a:xfrm>
            <a:custGeom>
              <a:avLst/>
              <a:gdLst/>
              <a:ahLst/>
              <a:cxnLst/>
              <a:rect l="0" t="0" r="0" b="0"/>
              <a:pathLst>
                <a:path w="27124" h="178985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1848" y="118883"/>
                  </a:lnTo>
                  <a:lnTo>
                    <a:pt x="20334" y="138234"/>
                  </a:lnTo>
                  <a:lnTo>
                    <a:pt x="2712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62224" y="2747937"/>
              <a:ext cx="117839" cy="118816"/>
            </a:xfrm>
            <a:custGeom>
              <a:avLst/>
              <a:gdLst/>
              <a:ahLst/>
              <a:cxnLst/>
              <a:rect l="0" t="0" r="0" b="0"/>
              <a:pathLst>
                <a:path w="117839" h="118816">
                  <a:moveTo>
                    <a:pt x="117838" y="63171"/>
                  </a:moveTo>
                  <a:lnTo>
                    <a:pt x="62178" y="102713"/>
                  </a:lnTo>
                  <a:lnTo>
                    <a:pt x="22485" y="118815"/>
                  </a:lnTo>
                  <a:lnTo>
                    <a:pt x="14495" y="117815"/>
                  </a:lnTo>
                  <a:lnTo>
                    <a:pt x="7998" y="113639"/>
                  </a:lnTo>
                  <a:lnTo>
                    <a:pt x="2498" y="107345"/>
                  </a:lnTo>
                  <a:lnTo>
                    <a:pt x="0" y="99639"/>
                  </a:lnTo>
                  <a:lnTo>
                    <a:pt x="345" y="81719"/>
                  </a:lnTo>
                  <a:lnTo>
                    <a:pt x="10137" y="31255"/>
                  </a:lnTo>
                  <a:lnTo>
                    <a:pt x="125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53849" y="2705823"/>
              <a:ext cx="216484" cy="206344"/>
            </a:xfrm>
            <a:custGeom>
              <a:avLst/>
              <a:gdLst/>
              <a:ahLst/>
              <a:cxnLst/>
              <a:rect l="0" t="0" r="0" b="0"/>
              <a:pathLst>
                <a:path w="216484" h="206344">
                  <a:moveTo>
                    <a:pt x="131581" y="0"/>
                  </a:moveTo>
                  <a:lnTo>
                    <a:pt x="94103" y="8334"/>
                  </a:lnTo>
                  <a:lnTo>
                    <a:pt x="31369" y="12580"/>
                  </a:lnTo>
                  <a:lnTo>
                    <a:pt x="12563" y="21579"/>
                  </a:lnTo>
                  <a:lnTo>
                    <a:pt x="6612" y="29594"/>
                  </a:lnTo>
                  <a:lnTo>
                    <a:pt x="0" y="50978"/>
                  </a:lnTo>
                  <a:lnTo>
                    <a:pt x="1867" y="83735"/>
                  </a:lnTo>
                  <a:lnTo>
                    <a:pt x="6500" y="89748"/>
                  </a:lnTo>
                  <a:lnTo>
                    <a:pt x="13099" y="92588"/>
                  </a:lnTo>
                  <a:lnTo>
                    <a:pt x="30959" y="92623"/>
                  </a:lnTo>
                  <a:lnTo>
                    <a:pt x="94052" y="85565"/>
                  </a:lnTo>
                  <a:lnTo>
                    <a:pt x="135409" y="90214"/>
                  </a:lnTo>
                  <a:lnTo>
                    <a:pt x="157069" y="98977"/>
                  </a:lnTo>
                  <a:lnTo>
                    <a:pt x="211943" y="144137"/>
                  </a:lnTo>
                  <a:lnTo>
                    <a:pt x="215571" y="152243"/>
                  </a:lnTo>
                  <a:lnTo>
                    <a:pt x="216483" y="170609"/>
                  </a:lnTo>
                  <a:lnTo>
                    <a:pt x="212749" y="179250"/>
                  </a:lnTo>
                  <a:lnTo>
                    <a:pt x="199241" y="195091"/>
                  </a:lnTo>
                  <a:lnTo>
                    <a:pt x="178419" y="203691"/>
                  </a:lnTo>
                  <a:lnTo>
                    <a:pt x="153568" y="206343"/>
                  </a:lnTo>
                  <a:lnTo>
                    <a:pt x="91207" y="195514"/>
                  </a:lnTo>
                  <a:lnTo>
                    <a:pt x="5788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45663" y="2653181"/>
              <a:ext cx="149700" cy="244905"/>
            </a:xfrm>
            <a:custGeom>
              <a:avLst/>
              <a:gdLst/>
              <a:ahLst/>
              <a:cxnLst/>
              <a:rect l="0" t="0" r="0" b="0"/>
              <a:pathLst>
                <a:path w="149700" h="244905">
                  <a:moveTo>
                    <a:pt x="92492" y="0"/>
                  </a:moveTo>
                  <a:lnTo>
                    <a:pt x="68445" y="17981"/>
                  </a:lnTo>
                  <a:lnTo>
                    <a:pt x="27027" y="68288"/>
                  </a:lnTo>
                  <a:lnTo>
                    <a:pt x="5377" y="130987"/>
                  </a:lnTo>
                  <a:lnTo>
                    <a:pt x="0" y="172302"/>
                  </a:lnTo>
                  <a:lnTo>
                    <a:pt x="2755" y="182718"/>
                  </a:lnTo>
                  <a:lnTo>
                    <a:pt x="8101" y="190832"/>
                  </a:lnTo>
                  <a:lnTo>
                    <a:pt x="53483" y="236956"/>
                  </a:lnTo>
                  <a:lnTo>
                    <a:pt x="62977" y="242199"/>
                  </a:lnTo>
                  <a:lnTo>
                    <a:pt x="86004" y="244904"/>
                  </a:lnTo>
                  <a:lnTo>
                    <a:pt x="133324" y="237109"/>
                  </a:lnTo>
                  <a:lnTo>
                    <a:pt x="139601" y="231772"/>
                  </a:lnTo>
                  <a:lnTo>
                    <a:pt x="142615" y="224705"/>
                  </a:lnTo>
                  <a:lnTo>
                    <a:pt x="149699" y="178073"/>
                  </a:lnTo>
                  <a:lnTo>
                    <a:pt x="142874" y="157522"/>
                  </a:lnTo>
                  <a:lnTo>
                    <a:pt x="128922" y="142929"/>
                  </a:lnTo>
                  <a:lnTo>
                    <a:pt x="120288" y="137400"/>
                  </a:lnTo>
                  <a:lnTo>
                    <a:pt x="101337" y="134376"/>
                  </a:lnTo>
                  <a:lnTo>
                    <a:pt x="81215" y="138102"/>
                  </a:lnTo>
                  <a:lnTo>
                    <a:pt x="45942" y="156438"/>
                  </a:lnTo>
                  <a:lnTo>
                    <a:pt x="2932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80352" y="2700706"/>
              <a:ext cx="173037" cy="205160"/>
            </a:xfrm>
            <a:custGeom>
              <a:avLst/>
              <a:gdLst/>
              <a:ahLst/>
              <a:cxnLst/>
              <a:rect l="0" t="0" r="0" b="0"/>
              <a:pathLst>
                <a:path w="173037" h="205160">
                  <a:moveTo>
                    <a:pt x="0" y="26174"/>
                  </a:moveTo>
                  <a:lnTo>
                    <a:pt x="37479" y="17841"/>
                  </a:lnTo>
                  <a:lnTo>
                    <a:pt x="88902" y="10490"/>
                  </a:lnTo>
                  <a:lnTo>
                    <a:pt x="142950" y="5009"/>
                  </a:lnTo>
                  <a:lnTo>
                    <a:pt x="166479" y="0"/>
                  </a:lnTo>
                  <a:lnTo>
                    <a:pt x="171817" y="536"/>
                  </a:lnTo>
                  <a:lnTo>
                    <a:pt x="173036" y="3233"/>
                  </a:lnTo>
                  <a:lnTo>
                    <a:pt x="171509" y="7370"/>
                  </a:lnTo>
                  <a:lnTo>
                    <a:pt x="124626" y="70518"/>
                  </a:lnTo>
                  <a:lnTo>
                    <a:pt x="107246" y="106124"/>
                  </a:lnTo>
                  <a:lnTo>
                    <a:pt x="105423" y="118078"/>
                  </a:lnTo>
                  <a:lnTo>
                    <a:pt x="109355" y="150501"/>
                  </a:lnTo>
                  <a:lnTo>
                    <a:pt x="84228" y="205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11666" y="2666402"/>
              <a:ext cx="183082" cy="303793"/>
            </a:xfrm>
            <a:custGeom>
              <a:avLst/>
              <a:gdLst/>
              <a:ahLst/>
              <a:cxnLst/>
              <a:rect l="0" t="0" r="0" b="0"/>
              <a:pathLst>
                <a:path w="183082" h="303793">
                  <a:moveTo>
                    <a:pt x="142510" y="102592"/>
                  </a:moveTo>
                  <a:lnTo>
                    <a:pt x="99848" y="156707"/>
                  </a:lnTo>
                  <a:lnTo>
                    <a:pt x="88454" y="178116"/>
                  </a:lnTo>
                  <a:lnTo>
                    <a:pt x="69361" y="238086"/>
                  </a:lnTo>
                  <a:lnTo>
                    <a:pt x="61565" y="276230"/>
                  </a:lnTo>
                  <a:lnTo>
                    <a:pt x="63980" y="286201"/>
                  </a:lnTo>
                  <a:lnTo>
                    <a:pt x="69100" y="294018"/>
                  </a:lnTo>
                  <a:lnTo>
                    <a:pt x="76022" y="300400"/>
                  </a:lnTo>
                  <a:lnTo>
                    <a:pt x="84147" y="303484"/>
                  </a:lnTo>
                  <a:lnTo>
                    <a:pt x="102533" y="303792"/>
                  </a:lnTo>
                  <a:lnTo>
                    <a:pt x="132614" y="297388"/>
                  </a:lnTo>
                  <a:lnTo>
                    <a:pt x="150201" y="285094"/>
                  </a:lnTo>
                  <a:lnTo>
                    <a:pt x="180554" y="248606"/>
                  </a:lnTo>
                  <a:lnTo>
                    <a:pt x="183081" y="238540"/>
                  </a:lnTo>
                  <a:lnTo>
                    <a:pt x="179648" y="217995"/>
                  </a:lnTo>
                  <a:lnTo>
                    <a:pt x="174288" y="209943"/>
                  </a:lnTo>
                  <a:lnTo>
                    <a:pt x="127781" y="173363"/>
                  </a:lnTo>
                  <a:lnTo>
                    <a:pt x="73197" y="146675"/>
                  </a:lnTo>
                  <a:lnTo>
                    <a:pt x="19864" y="121251"/>
                  </a:lnTo>
                  <a:lnTo>
                    <a:pt x="11614" y="115032"/>
                  </a:lnTo>
                  <a:lnTo>
                    <a:pt x="2445" y="95643"/>
                  </a:lnTo>
                  <a:lnTo>
                    <a:pt x="0" y="83921"/>
                  </a:lnTo>
                  <a:lnTo>
                    <a:pt x="710" y="73767"/>
                  </a:lnTo>
                  <a:lnTo>
                    <a:pt x="7738" y="56246"/>
                  </a:lnTo>
                  <a:lnTo>
                    <a:pt x="24848" y="33228"/>
                  </a:lnTo>
                  <a:lnTo>
                    <a:pt x="50325" y="17179"/>
                  </a:lnTo>
                  <a:lnTo>
                    <a:pt x="91545" y="2446"/>
                  </a:lnTo>
                  <a:lnTo>
                    <a:pt x="128839" y="0"/>
                  </a:lnTo>
                  <a:lnTo>
                    <a:pt x="151642" y="3573"/>
                  </a:lnTo>
                  <a:lnTo>
                    <a:pt x="160296" y="8504"/>
                  </a:lnTo>
                  <a:lnTo>
                    <a:pt x="173032" y="23340"/>
                  </a:lnTo>
                  <a:lnTo>
                    <a:pt x="174556" y="33380"/>
                  </a:lnTo>
                  <a:lnTo>
                    <a:pt x="163567" y="81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91624" y="3737616"/>
            <a:ext cx="7583776" cy="483101"/>
            <a:chOff x="691624" y="3737616"/>
            <a:chExt cx="7583776" cy="483101"/>
          </a:xfrm>
        </p:grpSpPr>
        <p:sp>
          <p:nvSpPr>
            <p:cNvPr id="48" name="Freeform 47"/>
            <p:cNvSpPr/>
            <p:nvPr/>
          </p:nvSpPr>
          <p:spPr>
            <a:xfrm>
              <a:off x="691624" y="3762567"/>
              <a:ext cx="326161" cy="458150"/>
            </a:xfrm>
            <a:custGeom>
              <a:avLst/>
              <a:gdLst/>
              <a:ahLst/>
              <a:cxnLst/>
              <a:rect l="0" t="0" r="0" b="0"/>
              <a:pathLst>
                <a:path w="326161" h="458150">
                  <a:moveTo>
                    <a:pt x="245412" y="27692"/>
                  </a:moveTo>
                  <a:lnTo>
                    <a:pt x="219026" y="12051"/>
                  </a:lnTo>
                  <a:lnTo>
                    <a:pt x="181962" y="1350"/>
                  </a:lnTo>
                  <a:lnTo>
                    <a:pt x="135625" y="0"/>
                  </a:lnTo>
                  <a:lnTo>
                    <a:pt x="92909" y="13378"/>
                  </a:lnTo>
                  <a:lnTo>
                    <a:pt x="49562" y="38859"/>
                  </a:lnTo>
                  <a:lnTo>
                    <a:pt x="18122" y="72012"/>
                  </a:lnTo>
                  <a:lnTo>
                    <a:pt x="2072" y="102045"/>
                  </a:lnTo>
                  <a:lnTo>
                    <a:pt x="0" y="122739"/>
                  </a:lnTo>
                  <a:lnTo>
                    <a:pt x="4149" y="142465"/>
                  </a:lnTo>
                  <a:lnTo>
                    <a:pt x="13792" y="159030"/>
                  </a:lnTo>
                  <a:lnTo>
                    <a:pt x="32115" y="171072"/>
                  </a:lnTo>
                  <a:lnTo>
                    <a:pt x="55857" y="179154"/>
                  </a:lnTo>
                  <a:lnTo>
                    <a:pt x="109226" y="184342"/>
                  </a:lnTo>
                  <a:lnTo>
                    <a:pt x="171586" y="193857"/>
                  </a:lnTo>
                  <a:lnTo>
                    <a:pt x="221903" y="210036"/>
                  </a:lnTo>
                  <a:lnTo>
                    <a:pt x="284191" y="249085"/>
                  </a:lnTo>
                  <a:lnTo>
                    <a:pt x="298912" y="264129"/>
                  </a:lnTo>
                  <a:lnTo>
                    <a:pt x="313776" y="293499"/>
                  </a:lnTo>
                  <a:lnTo>
                    <a:pt x="326160" y="344752"/>
                  </a:lnTo>
                  <a:lnTo>
                    <a:pt x="325753" y="369819"/>
                  </a:lnTo>
                  <a:lnTo>
                    <a:pt x="317774" y="388758"/>
                  </a:lnTo>
                  <a:lnTo>
                    <a:pt x="300128" y="412575"/>
                  </a:lnTo>
                  <a:lnTo>
                    <a:pt x="257563" y="440413"/>
                  </a:lnTo>
                  <a:lnTo>
                    <a:pt x="223666" y="453226"/>
                  </a:lnTo>
                  <a:lnTo>
                    <a:pt x="167763" y="458149"/>
                  </a:lnTo>
                  <a:lnTo>
                    <a:pt x="117900" y="455882"/>
                  </a:lnTo>
                  <a:lnTo>
                    <a:pt x="59827" y="444635"/>
                  </a:lnTo>
                  <a:lnTo>
                    <a:pt x="34842" y="438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5937" y="4200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80439" y="4042943"/>
              <a:ext cx="158485" cy="149867"/>
            </a:xfrm>
            <a:custGeom>
              <a:avLst/>
              <a:gdLst/>
              <a:ahLst/>
              <a:cxnLst/>
              <a:rect l="0" t="0" r="0" b="0"/>
              <a:pathLst>
                <a:path w="158485" h="149867">
                  <a:moveTo>
                    <a:pt x="98752" y="0"/>
                  </a:moveTo>
                  <a:lnTo>
                    <a:pt x="67470" y="9575"/>
                  </a:lnTo>
                  <a:lnTo>
                    <a:pt x="29064" y="39403"/>
                  </a:lnTo>
                  <a:lnTo>
                    <a:pt x="13243" y="65487"/>
                  </a:lnTo>
                  <a:lnTo>
                    <a:pt x="1147" y="95443"/>
                  </a:lnTo>
                  <a:lnTo>
                    <a:pt x="0" y="116119"/>
                  </a:lnTo>
                  <a:lnTo>
                    <a:pt x="1332" y="126545"/>
                  </a:lnTo>
                  <a:lnTo>
                    <a:pt x="6899" y="134666"/>
                  </a:lnTo>
                  <a:lnTo>
                    <a:pt x="25563" y="146809"/>
                  </a:lnTo>
                  <a:lnTo>
                    <a:pt x="46337" y="149866"/>
                  </a:lnTo>
                  <a:lnTo>
                    <a:pt x="93858" y="142297"/>
                  </a:lnTo>
                  <a:lnTo>
                    <a:pt x="128887" y="127300"/>
                  </a:lnTo>
                  <a:lnTo>
                    <a:pt x="144511" y="111560"/>
                  </a:lnTo>
                  <a:lnTo>
                    <a:pt x="154184" y="91696"/>
                  </a:lnTo>
                  <a:lnTo>
                    <a:pt x="158484" y="67270"/>
                  </a:lnTo>
                  <a:lnTo>
                    <a:pt x="154155" y="47055"/>
                  </a:lnTo>
                  <a:lnTo>
                    <a:pt x="149726" y="38389"/>
                  </a:lnTo>
                  <a:lnTo>
                    <a:pt x="135445" y="25640"/>
                  </a:lnTo>
                  <a:lnTo>
                    <a:pt x="10928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95005" y="381131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89" y="206529"/>
                  </a:lnTo>
                  <a:lnTo>
                    <a:pt x="9552" y="267527"/>
                  </a:lnTo>
                  <a:lnTo>
                    <a:pt x="10335" y="325849"/>
                  </a:lnTo>
                  <a:lnTo>
                    <a:pt x="11612" y="349542"/>
                  </a:lnTo>
                  <a:lnTo>
                    <a:pt x="13591" y="355861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00290" y="4000829"/>
              <a:ext cx="134104" cy="195277"/>
            </a:xfrm>
            <a:custGeom>
              <a:avLst/>
              <a:gdLst/>
              <a:ahLst/>
              <a:cxnLst/>
              <a:rect l="0" t="0" r="0" b="0"/>
              <a:pathLst>
                <a:path w="134104" h="195277">
                  <a:moveTo>
                    <a:pt x="0" y="73699"/>
                  </a:moveTo>
                  <a:lnTo>
                    <a:pt x="3119" y="116391"/>
                  </a:lnTo>
                  <a:lnTo>
                    <a:pt x="19128" y="167362"/>
                  </a:lnTo>
                  <a:lnTo>
                    <a:pt x="30338" y="183957"/>
                  </a:lnTo>
                  <a:lnTo>
                    <a:pt x="38942" y="189319"/>
                  </a:lnTo>
                  <a:lnTo>
                    <a:pt x="60981" y="195276"/>
                  </a:lnTo>
                  <a:lnTo>
                    <a:pt x="71070" y="194524"/>
                  </a:lnTo>
                  <a:lnTo>
                    <a:pt x="88518" y="187451"/>
                  </a:lnTo>
                  <a:lnTo>
                    <a:pt x="111495" y="170314"/>
                  </a:lnTo>
                  <a:lnTo>
                    <a:pt x="127532" y="144830"/>
                  </a:lnTo>
                  <a:lnTo>
                    <a:pt x="134103" y="103874"/>
                  </a:lnTo>
                  <a:lnTo>
                    <a:pt x="127918" y="47208"/>
                  </a:lnTo>
                  <a:lnTo>
                    <a:pt x="118750" y="155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32350" y="3832373"/>
              <a:ext cx="15560" cy="294799"/>
            </a:xfrm>
            <a:custGeom>
              <a:avLst/>
              <a:gdLst/>
              <a:ahLst/>
              <a:cxnLst/>
              <a:rect l="0" t="0" r="0" b="0"/>
              <a:pathLst>
                <a:path w="15560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38054"/>
                  </a:lnTo>
                  <a:lnTo>
                    <a:pt x="9462" y="198542"/>
                  </a:lnTo>
                  <a:lnTo>
                    <a:pt x="15559" y="255897"/>
                  </a:lnTo>
                  <a:lnTo>
                    <a:pt x="15253" y="274779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8746" y="3951479"/>
              <a:ext cx="157928" cy="17765"/>
            </a:xfrm>
            <a:custGeom>
              <a:avLst/>
              <a:gdLst/>
              <a:ahLst/>
              <a:cxnLst/>
              <a:rect l="0" t="0" r="0" b="0"/>
              <a:pathLst>
                <a:path w="157928" h="17765">
                  <a:moveTo>
                    <a:pt x="157927" y="7236"/>
                  </a:moveTo>
                  <a:lnTo>
                    <a:pt x="130371" y="0"/>
                  </a:lnTo>
                  <a:lnTo>
                    <a:pt x="77268" y="477"/>
                  </a:lnTo>
                  <a:lnTo>
                    <a:pt x="17800" y="13581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00373" y="405347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2" y="997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89844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70451" y="4032414"/>
              <a:ext cx="132248" cy="134005"/>
            </a:xfrm>
            <a:custGeom>
              <a:avLst/>
              <a:gdLst/>
              <a:ahLst/>
              <a:cxnLst/>
              <a:rect l="0" t="0" r="0" b="0"/>
              <a:pathLst>
                <a:path w="132248" h="134005">
                  <a:moveTo>
                    <a:pt x="87849" y="10529"/>
                  </a:moveTo>
                  <a:lnTo>
                    <a:pt x="71082" y="4939"/>
                  </a:lnTo>
                  <a:lnTo>
                    <a:pt x="38297" y="7053"/>
                  </a:lnTo>
                  <a:lnTo>
                    <a:pt x="29078" y="11721"/>
                  </a:lnTo>
                  <a:lnTo>
                    <a:pt x="15715" y="26266"/>
                  </a:lnTo>
                  <a:lnTo>
                    <a:pt x="1615" y="54186"/>
                  </a:lnTo>
                  <a:lnTo>
                    <a:pt x="0" y="74386"/>
                  </a:lnTo>
                  <a:lnTo>
                    <a:pt x="4352" y="93892"/>
                  </a:lnTo>
                  <a:lnTo>
                    <a:pt x="14084" y="110360"/>
                  </a:lnTo>
                  <a:lnTo>
                    <a:pt x="29328" y="122359"/>
                  </a:lnTo>
                  <a:lnTo>
                    <a:pt x="48972" y="130421"/>
                  </a:lnTo>
                  <a:lnTo>
                    <a:pt x="73300" y="134004"/>
                  </a:lnTo>
                  <a:lnTo>
                    <a:pt x="96590" y="129357"/>
                  </a:lnTo>
                  <a:lnTo>
                    <a:pt x="107715" y="124843"/>
                  </a:lnTo>
                  <a:lnTo>
                    <a:pt x="123194" y="110468"/>
                  </a:lnTo>
                  <a:lnTo>
                    <a:pt x="128960" y="101721"/>
                  </a:lnTo>
                  <a:lnTo>
                    <a:pt x="132247" y="79525"/>
                  </a:lnTo>
                  <a:lnTo>
                    <a:pt x="124825" y="27147"/>
                  </a:lnTo>
                  <a:lnTo>
                    <a:pt x="120689" y="18098"/>
                  </a:lnTo>
                  <a:lnTo>
                    <a:pt x="115591" y="12066"/>
                  </a:lnTo>
                  <a:lnTo>
                    <a:pt x="983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21471" y="4005724"/>
              <a:ext cx="189514" cy="167180"/>
            </a:xfrm>
            <a:custGeom>
              <a:avLst/>
              <a:gdLst/>
              <a:ahLst/>
              <a:cxnLst/>
              <a:rect l="0" t="0" r="0" b="0"/>
              <a:pathLst>
                <a:path w="189514" h="167180">
                  <a:moveTo>
                    <a:pt x="0" y="58276"/>
                  </a:moveTo>
                  <a:lnTo>
                    <a:pt x="34747" y="112151"/>
                  </a:lnTo>
                  <a:lnTo>
                    <a:pt x="56983" y="167179"/>
                  </a:lnTo>
                  <a:lnTo>
                    <a:pt x="38226" y="109827"/>
                  </a:lnTo>
                  <a:lnTo>
                    <a:pt x="33553" y="73420"/>
                  </a:lnTo>
                  <a:lnTo>
                    <a:pt x="37758" y="38586"/>
                  </a:lnTo>
                  <a:lnTo>
                    <a:pt x="46417" y="19889"/>
                  </a:lnTo>
                  <a:lnTo>
                    <a:pt x="52002" y="11628"/>
                  </a:lnTo>
                  <a:lnTo>
                    <a:pt x="60404" y="6120"/>
                  </a:lnTo>
                  <a:lnTo>
                    <a:pt x="82219" y="0"/>
                  </a:lnTo>
                  <a:lnTo>
                    <a:pt x="92247" y="708"/>
                  </a:lnTo>
                  <a:lnTo>
                    <a:pt x="109629" y="7734"/>
                  </a:lnTo>
                  <a:lnTo>
                    <a:pt x="132568" y="24843"/>
                  </a:lnTo>
                  <a:lnTo>
                    <a:pt x="160111" y="59991"/>
                  </a:lnTo>
                  <a:lnTo>
                    <a:pt x="181857" y="116733"/>
                  </a:lnTo>
                  <a:lnTo>
                    <a:pt x="189513" y="15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21250" y="3979772"/>
              <a:ext cx="26647" cy="157928"/>
            </a:xfrm>
            <a:custGeom>
              <a:avLst/>
              <a:gdLst/>
              <a:ahLst/>
              <a:cxnLst/>
              <a:rect l="0" t="0" r="0" b="0"/>
              <a:pathLst>
                <a:path w="26647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85763"/>
                  </a:lnTo>
                  <a:lnTo>
                    <a:pt x="23665" y="131628"/>
                  </a:lnTo>
                  <a:lnTo>
                    <a:pt x="2664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26839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13515" y="3942597"/>
              <a:ext cx="155526" cy="195103"/>
            </a:xfrm>
            <a:custGeom>
              <a:avLst/>
              <a:gdLst/>
              <a:ahLst/>
              <a:cxnLst/>
              <a:rect l="0" t="0" r="0" b="0"/>
              <a:pathLst>
                <a:path w="155526" h="195103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48962" y="5612"/>
                  </a:lnTo>
                  <a:lnTo>
                    <a:pt x="28590" y="15738"/>
                  </a:lnTo>
                  <a:lnTo>
                    <a:pt x="2979" y="40181"/>
                  </a:lnTo>
                  <a:lnTo>
                    <a:pt x="0" y="48538"/>
                  </a:lnTo>
                  <a:lnTo>
                    <a:pt x="354" y="56449"/>
                  </a:lnTo>
                  <a:lnTo>
                    <a:pt x="2929" y="64062"/>
                  </a:lnTo>
                  <a:lnTo>
                    <a:pt x="15150" y="75641"/>
                  </a:lnTo>
                  <a:lnTo>
                    <a:pt x="51591" y="92606"/>
                  </a:lnTo>
                  <a:lnTo>
                    <a:pt x="111354" y="105565"/>
                  </a:lnTo>
                  <a:lnTo>
                    <a:pt x="141236" y="122949"/>
                  </a:lnTo>
                  <a:lnTo>
                    <a:pt x="149493" y="129452"/>
                  </a:lnTo>
                  <a:lnTo>
                    <a:pt x="153828" y="137298"/>
                  </a:lnTo>
                  <a:lnTo>
                    <a:pt x="155525" y="155373"/>
                  </a:lnTo>
                  <a:lnTo>
                    <a:pt x="152001" y="162767"/>
                  </a:lnTo>
                  <a:lnTo>
                    <a:pt x="138725" y="174102"/>
                  </a:lnTo>
                  <a:lnTo>
                    <a:pt x="89395" y="186314"/>
                  </a:lnTo>
                  <a:lnTo>
                    <a:pt x="71251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57716" y="3965945"/>
              <a:ext cx="195591" cy="182284"/>
            </a:xfrm>
            <a:custGeom>
              <a:avLst/>
              <a:gdLst/>
              <a:ahLst/>
              <a:cxnLst/>
              <a:rect l="0" t="0" r="0" b="0"/>
              <a:pathLst>
                <a:path w="195591" h="182284">
                  <a:moveTo>
                    <a:pt x="153475" y="87526"/>
                  </a:moveTo>
                  <a:lnTo>
                    <a:pt x="153475" y="65169"/>
                  </a:lnTo>
                  <a:lnTo>
                    <a:pt x="147236" y="47954"/>
                  </a:lnTo>
                  <a:lnTo>
                    <a:pt x="124167" y="17838"/>
                  </a:lnTo>
                  <a:lnTo>
                    <a:pt x="98388" y="2017"/>
                  </a:lnTo>
                  <a:lnTo>
                    <a:pt x="75570" y="0"/>
                  </a:lnTo>
                  <a:lnTo>
                    <a:pt x="52170" y="4172"/>
                  </a:lnTo>
                  <a:lnTo>
                    <a:pt x="33972" y="13825"/>
                  </a:lnTo>
                  <a:lnTo>
                    <a:pt x="10572" y="38003"/>
                  </a:lnTo>
                  <a:lnTo>
                    <a:pt x="2226" y="60446"/>
                  </a:lnTo>
                  <a:lnTo>
                    <a:pt x="0" y="72982"/>
                  </a:lnTo>
                  <a:lnTo>
                    <a:pt x="3766" y="96270"/>
                  </a:lnTo>
                  <a:lnTo>
                    <a:pt x="30050" y="157950"/>
                  </a:lnTo>
                  <a:lnTo>
                    <a:pt x="36097" y="166060"/>
                  </a:lnTo>
                  <a:lnTo>
                    <a:pt x="43638" y="170298"/>
                  </a:lnTo>
                  <a:lnTo>
                    <a:pt x="61375" y="171887"/>
                  </a:lnTo>
                  <a:lnTo>
                    <a:pt x="77837" y="165574"/>
                  </a:lnTo>
                  <a:lnTo>
                    <a:pt x="92952" y="153800"/>
                  </a:lnTo>
                  <a:lnTo>
                    <a:pt x="113446" y="127440"/>
                  </a:lnTo>
                  <a:lnTo>
                    <a:pt x="123207" y="107605"/>
                  </a:lnTo>
                  <a:lnTo>
                    <a:pt x="127447" y="104422"/>
                  </a:lnTo>
                  <a:lnTo>
                    <a:pt x="131444" y="105809"/>
                  </a:lnTo>
                  <a:lnTo>
                    <a:pt x="139004" y="116709"/>
                  </a:lnTo>
                  <a:lnTo>
                    <a:pt x="156510" y="149182"/>
                  </a:lnTo>
                  <a:lnTo>
                    <a:pt x="175431" y="168186"/>
                  </a:lnTo>
                  <a:lnTo>
                    <a:pt x="195590" y="182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9947" y="3978712"/>
              <a:ext cx="143442" cy="148460"/>
            </a:xfrm>
            <a:custGeom>
              <a:avLst/>
              <a:gdLst/>
              <a:ahLst/>
              <a:cxnLst/>
              <a:rect l="0" t="0" r="0" b="0"/>
              <a:pathLst>
                <a:path w="143442" h="148460">
                  <a:moveTo>
                    <a:pt x="6571" y="32645"/>
                  </a:moveTo>
                  <a:lnTo>
                    <a:pt x="15636" y="91262"/>
                  </a:lnTo>
                  <a:lnTo>
                    <a:pt x="15640" y="137248"/>
                  </a:lnTo>
                  <a:lnTo>
                    <a:pt x="13787" y="137475"/>
                  </a:lnTo>
                  <a:lnTo>
                    <a:pt x="11381" y="134117"/>
                  </a:lnTo>
                  <a:lnTo>
                    <a:pt x="286" y="95106"/>
                  </a:lnTo>
                  <a:lnTo>
                    <a:pt x="0" y="42340"/>
                  </a:lnTo>
                  <a:lnTo>
                    <a:pt x="2190" y="28580"/>
                  </a:lnTo>
                  <a:lnTo>
                    <a:pt x="7160" y="18237"/>
                  </a:lnTo>
                  <a:lnTo>
                    <a:pt x="22040" y="3625"/>
                  </a:lnTo>
                  <a:lnTo>
                    <a:pt x="30922" y="430"/>
                  </a:lnTo>
                  <a:lnTo>
                    <a:pt x="50149" y="0"/>
                  </a:lnTo>
                  <a:lnTo>
                    <a:pt x="67273" y="6828"/>
                  </a:lnTo>
                  <a:lnTo>
                    <a:pt x="97330" y="30275"/>
                  </a:lnTo>
                  <a:lnTo>
                    <a:pt x="113141" y="56120"/>
                  </a:lnTo>
                  <a:lnTo>
                    <a:pt x="136227" y="117085"/>
                  </a:lnTo>
                  <a:lnTo>
                    <a:pt x="143441" y="148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18023" y="3990300"/>
              <a:ext cx="139220" cy="162616"/>
            </a:xfrm>
            <a:custGeom>
              <a:avLst/>
              <a:gdLst/>
              <a:ahLst/>
              <a:cxnLst/>
              <a:rect l="0" t="0" r="0" b="0"/>
              <a:pathLst>
                <a:path w="139220" h="162616">
                  <a:moveTo>
                    <a:pt x="9065" y="0"/>
                  </a:moveTo>
                  <a:lnTo>
                    <a:pt x="0" y="58617"/>
                  </a:lnTo>
                  <a:lnTo>
                    <a:pt x="4559" y="93407"/>
                  </a:lnTo>
                  <a:lnTo>
                    <a:pt x="37977" y="148744"/>
                  </a:lnTo>
                  <a:lnTo>
                    <a:pt x="47057" y="155315"/>
                  </a:lnTo>
                  <a:lnTo>
                    <a:pt x="69624" y="162615"/>
                  </a:lnTo>
                  <a:lnTo>
                    <a:pt x="92132" y="159621"/>
                  </a:lnTo>
                  <a:lnTo>
                    <a:pt x="103048" y="155547"/>
                  </a:lnTo>
                  <a:lnTo>
                    <a:pt x="111494" y="148152"/>
                  </a:lnTo>
                  <a:lnTo>
                    <a:pt x="133456" y="105780"/>
                  </a:lnTo>
                  <a:lnTo>
                    <a:pt x="139219" y="84448"/>
                  </a:lnTo>
                  <a:lnTo>
                    <a:pt x="136140" y="26025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37658" y="4016980"/>
              <a:ext cx="242156" cy="110192"/>
            </a:xfrm>
            <a:custGeom>
              <a:avLst/>
              <a:gdLst/>
              <a:ahLst/>
              <a:cxnLst/>
              <a:rect l="0" t="0" r="0" b="0"/>
              <a:pathLst>
                <a:path w="242156" h="110192">
                  <a:moveTo>
                    <a:pt x="0" y="36491"/>
                  </a:moveTo>
                  <a:lnTo>
                    <a:pt x="14654" y="89519"/>
                  </a:lnTo>
                  <a:lnTo>
                    <a:pt x="15618" y="90560"/>
                  </a:lnTo>
                  <a:lnTo>
                    <a:pt x="12299" y="28764"/>
                  </a:lnTo>
                  <a:lnTo>
                    <a:pt x="16385" y="6151"/>
                  </a:lnTo>
                  <a:lnTo>
                    <a:pt x="20282" y="1056"/>
                  </a:lnTo>
                  <a:lnTo>
                    <a:pt x="25219" y="0"/>
                  </a:lnTo>
                  <a:lnTo>
                    <a:pt x="30851" y="1635"/>
                  </a:lnTo>
                  <a:lnTo>
                    <a:pt x="49955" y="15115"/>
                  </a:lnTo>
                  <a:lnTo>
                    <a:pt x="76202" y="49036"/>
                  </a:lnTo>
                  <a:lnTo>
                    <a:pt x="85730" y="68973"/>
                  </a:lnTo>
                  <a:lnTo>
                    <a:pt x="91078" y="72184"/>
                  </a:lnTo>
                  <a:lnTo>
                    <a:pt x="96984" y="70815"/>
                  </a:lnTo>
                  <a:lnTo>
                    <a:pt x="103260" y="66393"/>
                  </a:lnTo>
                  <a:lnTo>
                    <a:pt x="113354" y="52120"/>
                  </a:lnTo>
                  <a:lnTo>
                    <a:pt x="129365" y="14362"/>
                  </a:lnTo>
                  <a:lnTo>
                    <a:pt x="136546" y="8870"/>
                  </a:lnTo>
                  <a:lnTo>
                    <a:pt x="157003" y="5888"/>
                  </a:lnTo>
                  <a:lnTo>
                    <a:pt x="175454" y="11581"/>
                  </a:lnTo>
                  <a:lnTo>
                    <a:pt x="191453" y="23081"/>
                  </a:lnTo>
                  <a:lnTo>
                    <a:pt x="212444" y="49286"/>
                  </a:lnTo>
                  <a:lnTo>
                    <a:pt x="242155" y="110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90341" y="3779730"/>
              <a:ext cx="227374" cy="333750"/>
            </a:xfrm>
            <a:custGeom>
              <a:avLst/>
              <a:gdLst/>
              <a:ahLst/>
              <a:cxnLst/>
              <a:rect l="0" t="0" r="0" b="0"/>
              <a:pathLst>
                <a:path w="227374" h="333750">
                  <a:moveTo>
                    <a:pt x="0" y="0"/>
                  </a:moveTo>
                  <a:lnTo>
                    <a:pt x="5590" y="58617"/>
                  </a:lnTo>
                  <a:lnTo>
                    <a:pt x="25194" y="112791"/>
                  </a:lnTo>
                  <a:lnTo>
                    <a:pt x="41545" y="168552"/>
                  </a:lnTo>
                  <a:lnTo>
                    <a:pt x="56040" y="224627"/>
                  </a:lnTo>
                  <a:lnTo>
                    <a:pt x="73685" y="283347"/>
                  </a:lnTo>
                  <a:lnTo>
                    <a:pt x="78372" y="296728"/>
                  </a:lnTo>
                  <a:lnTo>
                    <a:pt x="65743" y="238020"/>
                  </a:lnTo>
                  <a:lnTo>
                    <a:pt x="66654" y="213411"/>
                  </a:lnTo>
                  <a:lnTo>
                    <a:pt x="74857" y="190776"/>
                  </a:lnTo>
                  <a:lnTo>
                    <a:pt x="82660" y="184506"/>
                  </a:lnTo>
                  <a:lnTo>
                    <a:pt x="103809" y="180659"/>
                  </a:lnTo>
                  <a:lnTo>
                    <a:pt x="142023" y="185070"/>
                  </a:lnTo>
                  <a:lnTo>
                    <a:pt x="162947" y="193777"/>
                  </a:lnTo>
                  <a:lnTo>
                    <a:pt x="195444" y="218432"/>
                  </a:lnTo>
                  <a:lnTo>
                    <a:pt x="217267" y="244485"/>
                  </a:lnTo>
                  <a:lnTo>
                    <a:pt x="225245" y="267367"/>
                  </a:lnTo>
                  <a:lnTo>
                    <a:pt x="227373" y="280021"/>
                  </a:lnTo>
                  <a:lnTo>
                    <a:pt x="223497" y="300319"/>
                  </a:lnTo>
                  <a:lnTo>
                    <a:pt x="219188" y="309007"/>
                  </a:lnTo>
                  <a:lnTo>
                    <a:pt x="205042" y="321780"/>
                  </a:lnTo>
                  <a:lnTo>
                    <a:pt x="185886" y="330186"/>
                  </a:lnTo>
                  <a:lnTo>
                    <a:pt x="148794" y="333749"/>
                  </a:lnTo>
                  <a:lnTo>
                    <a:pt x="110508" y="326746"/>
                  </a:lnTo>
                  <a:lnTo>
                    <a:pt x="7370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32497" y="3952400"/>
              <a:ext cx="157929" cy="160219"/>
            </a:xfrm>
            <a:custGeom>
              <a:avLst/>
              <a:gdLst/>
              <a:ahLst/>
              <a:cxnLst/>
              <a:rect l="0" t="0" r="0" b="0"/>
              <a:pathLst>
                <a:path w="157929" h="160219">
                  <a:moveTo>
                    <a:pt x="0" y="69486"/>
                  </a:moveTo>
                  <a:lnTo>
                    <a:pt x="58617" y="78551"/>
                  </a:lnTo>
                  <a:lnTo>
                    <a:pt x="93407" y="73991"/>
                  </a:lnTo>
                  <a:lnTo>
                    <a:pt x="102046" y="68980"/>
                  </a:lnTo>
                  <a:lnTo>
                    <a:pt x="114764" y="54053"/>
                  </a:lnTo>
                  <a:lnTo>
                    <a:pt x="116284" y="46329"/>
                  </a:lnTo>
                  <a:lnTo>
                    <a:pt x="114957" y="38840"/>
                  </a:lnTo>
                  <a:lnTo>
                    <a:pt x="107244" y="24280"/>
                  </a:lnTo>
                  <a:lnTo>
                    <a:pt x="96017" y="10010"/>
                  </a:lnTo>
                  <a:lnTo>
                    <a:pt x="76990" y="2108"/>
                  </a:lnTo>
                  <a:lnTo>
                    <a:pt x="65364" y="0"/>
                  </a:lnTo>
                  <a:lnTo>
                    <a:pt x="46208" y="3898"/>
                  </a:lnTo>
                  <a:lnTo>
                    <a:pt x="29896" y="14599"/>
                  </a:lnTo>
                  <a:lnTo>
                    <a:pt x="14847" y="31054"/>
                  </a:lnTo>
                  <a:lnTo>
                    <a:pt x="6599" y="56304"/>
                  </a:lnTo>
                  <a:lnTo>
                    <a:pt x="5272" y="83514"/>
                  </a:lnTo>
                  <a:lnTo>
                    <a:pt x="12482" y="103407"/>
                  </a:lnTo>
                  <a:lnTo>
                    <a:pt x="29695" y="127760"/>
                  </a:lnTo>
                  <a:lnTo>
                    <a:pt x="55202" y="149793"/>
                  </a:lnTo>
                  <a:lnTo>
                    <a:pt x="77957" y="157820"/>
                  </a:lnTo>
                  <a:lnTo>
                    <a:pt x="102498" y="160218"/>
                  </a:lnTo>
                  <a:lnTo>
                    <a:pt x="157928" y="153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43066" y="3972655"/>
              <a:ext cx="189515" cy="148839"/>
            </a:xfrm>
            <a:custGeom>
              <a:avLst/>
              <a:gdLst/>
              <a:ahLst/>
              <a:cxnLst/>
              <a:rect l="0" t="0" r="0" b="0"/>
              <a:pathLst>
                <a:path w="189515" h="148839">
                  <a:moveTo>
                    <a:pt x="0" y="80816"/>
                  </a:moveTo>
                  <a:lnTo>
                    <a:pt x="9576" y="104863"/>
                  </a:lnTo>
                  <a:lnTo>
                    <a:pt x="33815" y="145999"/>
                  </a:lnTo>
                  <a:lnTo>
                    <a:pt x="37751" y="148838"/>
                  </a:lnTo>
                  <a:lnTo>
                    <a:pt x="41545" y="147221"/>
                  </a:lnTo>
                  <a:lnTo>
                    <a:pt x="45245" y="142634"/>
                  </a:lnTo>
                  <a:lnTo>
                    <a:pt x="45371" y="136066"/>
                  </a:lnTo>
                  <a:lnTo>
                    <a:pt x="23529" y="80121"/>
                  </a:lnTo>
                  <a:lnTo>
                    <a:pt x="8012" y="47855"/>
                  </a:lnTo>
                  <a:lnTo>
                    <a:pt x="3561" y="22493"/>
                  </a:lnTo>
                  <a:lnTo>
                    <a:pt x="8224" y="13858"/>
                  </a:lnTo>
                  <a:lnTo>
                    <a:pt x="17181" y="8102"/>
                  </a:lnTo>
                  <a:lnTo>
                    <a:pt x="57733" y="0"/>
                  </a:lnTo>
                  <a:lnTo>
                    <a:pt x="100555" y="719"/>
                  </a:lnTo>
                  <a:lnTo>
                    <a:pt x="157644" y="11442"/>
                  </a:lnTo>
                  <a:lnTo>
                    <a:pt x="189514" y="17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85306" y="383237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10528" y="54144"/>
                  </a:lnTo>
                  <a:lnTo>
                    <a:pt x="10528" y="109091"/>
                  </a:lnTo>
                  <a:lnTo>
                    <a:pt x="10528" y="162175"/>
                  </a:lnTo>
                  <a:lnTo>
                    <a:pt x="10528" y="211178"/>
                  </a:lnTo>
                  <a:lnTo>
                    <a:pt x="3292" y="26731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48435" y="394818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1425" y="9065"/>
                  </a:lnTo>
                  <a:lnTo>
                    <a:pt x="81708" y="21789"/>
                  </a:lnTo>
                  <a:lnTo>
                    <a:pt x="18386" y="302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59005" y="3769202"/>
              <a:ext cx="168457" cy="336064"/>
            </a:xfrm>
            <a:custGeom>
              <a:avLst/>
              <a:gdLst/>
              <a:ahLst/>
              <a:cxnLst/>
              <a:rect l="0" t="0" r="0" b="0"/>
              <a:pathLst>
                <a:path w="168457" h="336064">
                  <a:moveTo>
                    <a:pt x="0" y="0"/>
                  </a:moveTo>
                  <a:lnTo>
                    <a:pt x="8333" y="54144"/>
                  </a:lnTo>
                  <a:lnTo>
                    <a:pt x="17475" y="116964"/>
                  </a:lnTo>
                  <a:lnTo>
                    <a:pt x="19995" y="163857"/>
                  </a:lnTo>
                  <a:lnTo>
                    <a:pt x="20742" y="213626"/>
                  </a:lnTo>
                  <a:lnTo>
                    <a:pt x="20995" y="272958"/>
                  </a:lnTo>
                  <a:lnTo>
                    <a:pt x="19879" y="335639"/>
                  </a:lnTo>
                  <a:lnTo>
                    <a:pt x="17932" y="336063"/>
                  </a:lnTo>
                  <a:lnTo>
                    <a:pt x="15464" y="332837"/>
                  </a:lnTo>
                  <a:lnTo>
                    <a:pt x="11991" y="305938"/>
                  </a:lnTo>
                  <a:lnTo>
                    <a:pt x="16551" y="273922"/>
                  </a:lnTo>
                  <a:lnTo>
                    <a:pt x="30900" y="247798"/>
                  </a:lnTo>
                  <a:lnTo>
                    <a:pt x="49970" y="225240"/>
                  </a:lnTo>
                  <a:lnTo>
                    <a:pt x="69782" y="217090"/>
                  </a:lnTo>
                  <a:lnTo>
                    <a:pt x="93015" y="214637"/>
                  </a:lnTo>
                  <a:lnTo>
                    <a:pt x="115039" y="217447"/>
                  </a:lnTo>
                  <a:lnTo>
                    <a:pt x="123486" y="222173"/>
                  </a:lnTo>
                  <a:lnTo>
                    <a:pt x="135991" y="236784"/>
                  </a:lnTo>
                  <a:lnTo>
                    <a:pt x="161052" y="295251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61782" y="3967080"/>
              <a:ext cx="155192" cy="158371"/>
            </a:xfrm>
            <a:custGeom>
              <a:avLst/>
              <a:gdLst/>
              <a:ahLst/>
              <a:cxnLst/>
              <a:rect l="0" t="0" r="0" b="0"/>
              <a:pathLst>
                <a:path w="155192" h="158371">
                  <a:moveTo>
                    <a:pt x="113077" y="44277"/>
                  </a:moveTo>
                  <a:lnTo>
                    <a:pt x="113077" y="21921"/>
                  </a:lnTo>
                  <a:lnTo>
                    <a:pt x="109568" y="14165"/>
                  </a:lnTo>
                  <a:lnTo>
                    <a:pt x="96310" y="2428"/>
                  </a:lnTo>
                  <a:lnTo>
                    <a:pt x="87861" y="0"/>
                  </a:lnTo>
                  <a:lnTo>
                    <a:pt x="69115" y="422"/>
                  </a:lnTo>
                  <a:lnTo>
                    <a:pt x="52205" y="10748"/>
                  </a:lnTo>
                  <a:lnTo>
                    <a:pt x="22285" y="45973"/>
                  </a:lnTo>
                  <a:lnTo>
                    <a:pt x="6497" y="76365"/>
                  </a:lnTo>
                  <a:lnTo>
                    <a:pt x="0" y="113186"/>
                  </a:lnTo>
                  <a:lnTo>
                    <a:pt x="4719" y="136905"/>
                  </a:lnTo>
                  <a:lnTo>
                    <a:pt x="9253" y="148143"/>
                  </a:lnTo>
                  <a:lnTo>
                    <a:pt x="15785" y="154465"/>
                  </a:lnTo>
                  <a:lnTo>
                    <a:pt x="23649" y="157510"/>
                  </a:lnTo>
                  <a:lnTo>
                    <a:pt x="32402" y="158370"/>
                  </a:lnTo>
                  <a:lnTo>
                    <a:pt x="48366" y="153087"/>
                  </a:lnTo>
                  <a:lnTo>
                    <a:pt x="55898" y="148402"/>
                  </a:lnTo>
                  <a:lnTo>
                    <a:pt x="77678" y="119453"/>
                  </a:lnTo>
                  <a:lnTo>
                    <a:pt x="93360" y="86829"/>
                  </a:lnTo>
                  <a:lnTo>
                    <a:pt x="97593" y="83173"/>
                  </a:lnTo>
                  <a:lnTo>
                    <a:pt x="101585" y="84246"/>
                  </a:lnTo>
                  <a:lnTo>
                    <a:pt x="128375" y="115788"/>
                  </a:lnTo>
                  <a:lnTo>
                    <a:pt x="134974" y="117687"/>
                  </a:lnTo>
                  <a:lnTo>
                    <a:pt x="155191" y="117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80144" y="374814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0" y="115130"/>
                  </a:lnTo>
                  <a:lnTo>
                    <a:pt x="1170" y="170203"/>
                  </a:lnTo>
                  <a:lnTo>
                    <a:pt x="7236" y="222916"/>
                  </a:lnTo>
                  <a:lnTo>
                    <a:pt x="9878" y="28636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85388" y="389554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0490" y="10095"/>
                  </a:lnTo>
                  <a:lnTo>
                    <a:pt x="48515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59171" y="3934979"/>
              <a:ext cx="231628" cy="150079"/>
            </a:xfrm>
            <a:custGeom>
              <a:avLst/>
              <a:gdLst/>
              <a:ahLst/>
              <a:cxnLst/>
              <a:rect l="0" t="0" r="0" b="0"/>
              <a:pathLst>
                <a:path w="231628" h="150079">
                  <a:moveTo>
                    <a:pt x="0" y="34264"/>
                  </a:moveTo>
                  <a:lnTo>
                    <a:pt x="9064" y="92881"/>
                  </a:lnTo>
                  <a:lnTo>
                    <a:pt x="9069" y="138866"/>
                  </a:lnTo>
                  <a:lnTo>
                    <a:pt x="7216" y="139094"/>
                  </a:lnTo>
                  <a:lnTo>
                    <a:pt x="4810" y="135736"/>
                  </a:lnTo>
                  <a:lnTo>
                    <a:pt x="1425" y="108654"/>
                  </a:lnTo>
                  <a:lnTo>
                    <a:pt x="6011" y="70993"/>
                  </a:lnTo>
                  <a:lnTo>
                    <a:pt x="17879" y="50199"/>
                  </a:lnTo>
                  <a:lnTo>
                    <a:pt x="25957" y="41378"/>
                  </a:lnTo>
                  <a:lnTo>
                    <a:pt x="34852" y="37837"/>
                  </a:lnTo>
                  <a:lnTo>
                    <a:pt x="44291" y="37816"/>
                  </a:lnTo>
                  <a:lnTo>
                    <a:pt x="54094" y="40141"/>
                  </a:lnTo>
                  <a:lnTo>
                    <a:pt x="71225" y="52084"/>
                  </a:lnTo>
                  <a:lnTo>
                    <a:pt x="79069" y="60182"/>
                  </a:lnTo>
                  <a:lnTo>
                    <a:pt x="85467" y="60902"/>
                  </a:lnTo>
                  <a:lnTo>
                    <a:pt x="90904" y="56702"/>
                  </a:lnTo>
                  <a:lnTo>
                    <a:pt x="114136" y="14342"/>
                  </a:lnTo>
                  <a:lnTo>
                    <a:pt x="130276" y="2793"/>
                  </a:lnTo>
                  <a:lnTo>
                    <a:pt x="149147" y="0"/>
                  </a:lnTo>
                  <a:lnTo>
                    <a:pt x="159093" y="893"/>
                  </a:lnTo>
                  <a:lnTo>
                    <a:pt x="176382" y="8124"/>
                  </a:lnTo>
                  <a:lnTo>
                    <a:pt x="191866" y="20307"/>
                  </a:lnTo>
                  <a:lnTo>
                    <a:pt x="212567" y="48066"/>
                  </a:lnTo>
                  <a:lnTo>
                    <a:pt x="225459" y="85407"/>
                  </a:lnTo>
                  <a:lnTo>
                    <a:pt x="230409" y="130588"/>
                  </a:lnTo>
                  <a:lnTo>
                    <a:pt x="231627" y="150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61524" y="3915499"/>
              <a:ext cx="171430" cy="186623"/>
            </a:xfrm>
            <a:custGeom>
              <a:avLst/>
              <a:gdLst/>
              <a:ahLst/>
              <a:cxnLst/>
              <a:rect l="0" t="0" r="0" b="0"/>
              <a:pathLst>
                <a:path w="171430" h="186623">
                  <a:moveTo>
                    <a:pt x="87201" y="64273"/>
                  </a:moveTo>
                  <a:lnTo>
                    <a:pt x="92790" y="47505"/>
                  </a:lnTo>
                  <a:lnTo>
                    <a:pt x="92415" y="29914"/>
                  </a:lnTo>
                  <a:lnTo>
                    <a:pt x="90677" y="20310"/>
                  </a:lnTo>
                  <a:lnTo>
                    <a:pt x="86008" y="12737"/>
                  </a:lnTo>
                  <a:lnTo>
                    <a:pt x="71463" y="1204"/>
                  </a:lnTo>
                  <a:lnTo>
                    <a:pt x="62671" y="0"/>
                  </a:lnTo>
                  <a:lnTo>
                    <a:pt x="43544" y="4902"/>
                  </a:lnTo>
                  <a:lnTo>
                    <a:pt x="18633" y="20815"/>
                  </a:lnTo>
                  <a:lnTo>
                    <a:pt x="6814" y="43008"/>
                  </a:lnTo>
                  <a:lnTo>
                    <a:pt x="0" y="72369"/>
                  </a:lnTo>
                  <a:lnTo>
                    <a:pt x="5158" y="135759"/>
                  </a:lnTo>
                  <a:lnTo>
                    <a:pt x="12133" y="162724"/>
                  </a:lnTo>
                  <a:lnTo>
                    <a:pt x="23032" y="182509"/>
                  </a:lnTo>
                  <a:lnTo>
                    <a:pt x="30384" y="186380"/>
                  </a:lnTo>
                  <a:lnTo>
                    <a:pt x="38794" y="186622"/>
                  </a:lnTo>
                  <a:lnTo>
                    <a:pt x="47911" y="184443"/>
                  </a:lnTo>
                  <a:lnTo>
                    <a:pt x="55158" y="179482"/>
                  </a:lnTo>
                  <a:lnTo>
                    <a:pt x="66331" y="164610"/>
                  </a:lnTo>
                  <a:lnTo>
                    <a:pt x="79197" y="136506"/>
                  </a:lnTo>
                  <a:lnTo>
                    <a:pt x="86147" y="73684"/>
                  </a:lnTo>
                  <a:lnTo>
                    <a:pt x="86733" y="55587"/>
                  </a:lnTo>
                  <a:lnTo>
                    <a:pt x="92728" y="93703"/>
                  </a:lnTo>
                  <a:lnTo>
                    <a:pt x="107426" y="126805"/>
                  </a:lnTo>
                  <a:lnTo>
                    <a:pt x="126599" y="153251"/>
                  </a:lnTo>
                  <a:lnTo>
                    <a:pt x="134524" y="157517"/>
                  </a:lnTo>
                  <a:lnTo>
                    <a:pt x="171429" y="15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75067" y="377973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3603"/>
                  </a:lnTo>
                  <a:lnTo>
                    <a:pt x="3119" y="28025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89891" y="3874487"/>
              <a:ext cx="100990" cy="210571"/>
            </a:xfrm>
            <a:custGeom>
              <a:avLst/>
              <a:gdLst/>
              <a:ahLst/>
              <a:cxnLst/>
              <a:rect l="0" t="0" r="0" b="0"/>
              <a:pathLst>
                <a:path w="100990" h="210571">
                  <a:moveTo>
                    <a:pt x="100989" y="0"/>
                  </a:moveTo>
                  <a:lnTo>
                    <a:pt x="46875" y="42661"/>
                  </a:lnTo>
                  <a:lnTo>
                    <a:pt x="11531" y="70298"/>
                  </a:lnTo>
                  <a:lnTo>
                    <a:pt x="2739" y="90515"/>
                  </a:lnTo>
                  <a:lnTo>
                    <a:pt x="0" y="113928"/>
                  </a:lnTo>
                  <a:lnTo>
                    <a:pt x="2683" y="136032"/>
                  </a:lnTo>
                  <a:lnTo>
                    <a:pt x="10894" y="154435"/>
                  </a:lnTo>
                  <a:lnTo>
                    <a:pt x="41942" y="197458"/>
                  </a:lnTo>
                  <a:lnTo>
                    <a:pt x="6940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80352" y="3914047"/>
              <a:ext cx="107742" cy="171011"/>
            </a:xfrm>
            <a:custGeom>
              <a:avLst/>
              <a:gdLst/>
              <a:ahLst/>
              <a:cxnLst/>
              <a:rect l="0" t="0" r="0" b="0"/>
              <a:pathLst>
                <a:path w="107742" h="171011">
                  <a:moveTo>
                    <a:pt x="0" y="97310"/>
                  </a:moveTo>
                  <a:lnTo>
                    <a:pt x="42692" y="94191"/>
                  </a:lnTo>
                  <a:lnTo>
                    <a:pt x="73871" y="82738"/>
                  </a:lnTo>
                  <a:lnTo>
                    <a:pt x="84342" y="77067"/>
                  </a:lnTo>
                  <a:lnTo>
                    <a:pt x="99097" y="61407"/>
                  </a:lnTo>
                  <a:lnTo>
                    <a:pt x="104669" y="52318"/>
                  </a:lnTo>
                  <a:lnTo>
                    <a:pt x="107741" y="32860"/>
                  </a:lnTo>
                  <a:lnTo>
                    <a:pt x="106922" y="22758"/>
                  </a:lnTo>
                  <a:lnTo>
                    <a:pt x="102868" y="14853"/>
                  </a:lnTo>
                  <a:lnTo>
                    <a:pt x="89003" y="2951"/>
                  </a:lnTo>
                  <a:lnTo>
                    <a:pt x="68023" y="0"/>
                  </a:lnTo>
                  <a:lnTo>
                    <a:pt x="45440" y="3759"/>
                  </a:lnTo>
                  <a:lnTo>
                    <a:pt x="27604" y="13228"/>
                  </a:lnTo>
                  <a:lnTo>
                    <a:pt x="14999" y="28355"/>
                  </a:lnTo>
                  <a:lnTo>
                    <a:pt x="9999" y="37302"/>
                  </a:lnTo>
                  <a:lnTo>
                    <a:pt x="2963" y="77841"/>
                  </a:lnTo>
                  <a:lnTo>
                    <a:pt x="6467" y="115718"/>
                  </a:lnTo>
                  <a:lnTo>
                    <a:pt x="14963" y="135127"/>
                  </a:lnTo>
                  <a:lnTo>
                    <a:pt x="20504" y="143578"/>
                  </a:lnTo>
                  <a:lnTo>
                    <a:pt x="36019" y="156089"/>
                  </a:lnTo>
                  <a:lnTo>
                    <a:pt x="53444" y="164378"/>
                  </a:lnTo>
                  <a:lnTo>
                    <a:pt x="84228" y="171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90711" y="3895544"/>
              <a:ext cx="137826" cy="231628"/>
            </a:xfrm>
            <a:custGeom>
              <a:avLst/>
              <a:gdLst/>
              <a:ahLst/>
              <a:cxnLst/>
              <a:rect l="0" t="0" r="0" b="0"/>
              <a:pathLst>
                <a:path w="137826" h="231628">
                  <a:moveTo>
                    <a:pt x="105496" y="0"/>
                  </a:moveTo>
                  <a:lnTo>
                    <a:pt x="61533" y="20243"/>
                  </a:lnTo>
                  <a:lnTo>
                    <a:pt x="22073" y="47326"/>
                  </a:lnTo>
                  <a:lnTo>
                    <a:pt x="5637" y="65487"/>
                  </a:lnTo>
                  <a:lnTo>
                    <a:pt x="1489" y="75243"/>
                  </a:lnTo>
                  <a:lnTo>
                    <a:pt x="0" y="95443"/>
                  </a:lnTo>
                  <a:lnTo>
                    <a:pt x="4749" y="102233"/>
                  </a:lnTo>
                  <a:lnTo>
                    <a:pt x="12595" y="106760"/>
                  </a:lnTo>
                  <a:lnTo>
                    <a:pt x="74074" y="126471"/>
                  </a:lnTo>
                  <a:lnTo>
                    <a:pt x="116057" y="145994"/>
                  </a:lnTo>
                  <a:lnTo>
                    <a:pt x="130857" y="161982"/>
                  </a:lnTo>
                  <a:lnTo>
                    <a:pt x="136441" y="171159"/>
                  </a:lnTo>
                  <a:lnTo>
                    <a:pt x="137825" y="179616"/>
                  </a:lnTo>
                  <a:lnTo>
                    <a:pt x="136407" y="187595"/>
                  </a:lnTo>
                  <a:lnTo>
                    <a:pt x="133123" y="195253"/>
                  </a:lnTo>
                  <a:lnTo>
                    <a:pt x="120114" y="206882"/>
                  </a:lnTo>
                  <a:lnTo>
                    <a:pt x="111732" y="211620"/>
                  </a:lnTo>
                  <a:lnTo>
                    <a:pt x="58592" y="220396"/>
                  </a:lnTo>
                  <a:lnTo>
                    <a:pt x="1073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49926" y="3737616"/>
              <a:ext cx="212196" cy="365638"/>
            </a:xfrm>
            <a:custGeom>
              <a:avLst/>
              <a:gdLst/>
              <a:ahLst/>
              <a:cxnLst/>
              <a:rect l="0" t="0" r="0" b="0"/>
              <a:pathLst>
                <a:path w="212196" h="365638">
                  <a:moveTo>
                    <a:pt x="20064" y="0"/>
                  </a:moveTo>
                  <a:lnTo>
                    <a:pt x="20064" y="58617"/>
                  </a:lnTo>
                  <a:lnTo>
                    <a:pt x="20064" y="104586"/>
                  </a:lnTo>
                  <a:lnTo>
                    <a:pt x="20064" y="160840"/>
                  </a:lnTo>
                  <a:lnTo>
                    <a:pt x="27300" y="218684"/>
                  </a:lnTo>
                  <a:lnTo>
                    <a:pt x="29943" y="277077"/>
                  </a:lnTo>
                  <a:lnTo>
                    <a:pt x="24875" y="333412"/>
                  </a:lnTo>
                  <a:lnTo>
                    <a:pt x="20932" y="339258"/>
                  </a:lnTo>
                  <a:lnTo>
                    <a:pt x="15964" y="340816"/>
                  </a:lnTo>
                  <a:lnTo>
                    <a:pt x="10311" y="339514"/>
                  </a:lnTo>
                  <a:lnTo>
                    <a:pt x="6543" y="333968"/>
                  </a:lnTo>
                  <a:lnTo>
                    <a:pt x="1240" y="303804"/>
                  </a:lnTo>
                  <a:lnTo>
                    <a:pt x="0" y="278524"/>
                  </a:lnTo>
                  <a:lnTo>
                    <a:pt x="5688" y="257929"/>
                  </a:lnTo>
                  <a:lnTo>
                    <a:pt x="10479" y="249162"/>
                  </a:lnTo>
                  <a:lnTo>
                    <a:pt x="25163" y="236301"/>
                  </a:lnTo>
                  <a:lnTo>
                    <a:pt x="63186" y="218513"/>
                  </a:lnTo>
                  <a:lnTo>
                    <a:pt x="86802" y="217220"/>
                  </a:lnTo>
                  <a:lnTo>
                    <a:pt x="134503" y="225922"/>
                  </a:lnTo>
                  <a:lnTo>
                    <a:pt x="189863" y="260435"/>
                  </a:lnTo>
                  <a:lnTo>
                    <a:pt x="203935" y="277186"/>
                  </a:lnTo>
                  <a:lnTo>
                    <a:pt x="209325" y="286566"/>
                  </a:lnTo>
                  <a:lnTo>
                    <a:pt x="212195" y="306348"/>
                  </a:lnTo>
                  <a:lnTo>
                    <a:pt x="211322" y="316536"/>
                  </a:lnTo>
                  <a:lnTo>
                    <a:pt x="204114" y="334095"/>
                  </a:lnTo>
                  <a:lnTo>
                    <a:pt x="198916" y="342053"/>
                  </a:lnTo>
                  <a:lnTo>
                    <a:pt x="183782" y="354015"/>
                  </a:lnTo>
                  <a:lnTo>
                    <a:pt x="174833" y="358842"/>
                  </a:lnTo>
                  <a:lnTo>
                    <a:pt x="134292" y="365637"/>
                  </a:lnTo>
                  <a:lnTo>
                    <a:pt x="77766" y="359527"/>
                  </a:lnTo>
                  <a:lnTo>
                    <a:pt x="3059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74257" y="3979772"/>
              <a:ext cx="167501" cy="165286"/>
            </a:xfrm>
            <a:custGeom>
              <a:avLst/>
              <a:gdLst/>
              <a:ahLst/>
              <a:cxnLst/>
              <a:rect l="0" t="0" r="0" b="0"/>
              <a:pathLst>
                <a:path w="167501" h="165286">
                  <a:moveTo>
                    <a:pt x="122116" y="21057"/>
                  </a:moveTo>
                  <a:lnTo>
                    <a:pt x="110937" y="4289"/>
                  </a:lnTo>
                  <a:lnTo>
                    <a:pt x="102965" y="1690"/>
                  </a:lnTo>
                  <a:lnTo>
                    <a:pt x="81629" y="5040"/>
                  </a:lnTo>
                  <a:lnTo>
                    <a:pt x="54488" y="20081"/>
                  </a:lnTo>
                  <a:lnTo>
                    <a:pt x="10036" y="74538"/>
                  </a:lnTo>
                  <a:lnTo>
                    <a:pt x="2113" y="98249"/>
                  </a:lnTo>
                  <a:lnTo>
                    <a:pt x="0" y="111122"/>
                  </a:lnTo>
                  <a:lnTo>
                    <a:pt x="3891" y="131666"/>
                  </a:lnTo>
                  <a:lnTo>
                    <a:pt x="8204" y="140420"/>
                  </a:lnTo>
                  <a:lnTo>
                    <a:pt x="22355" y="153266"/>
                  </a:lnTo>
                  <a:lnTo>
                    <a:pt x="41513" y="161705"/>
                  </a:lnTo>
                  <a:lnTo>
                    <a:pt x="77436" y="165285"/>
                  </a:lnTo>
                  <a:lnTo>
                    <a:pt x="99918" y="161977"/>
                  </a:lnTo>
                  <a:lnTo>
                    <a:pt x="118489" y="153488"/>
                  </a:lnTo>
                  <a:lnTo>
                    <a:pt x="126718" y="147949"/>
                  </a:lnTo>
                  <a:lnTo>
                    <a:pt x="149476" y="117796"/>
                  </a:lnTo>
                  <a:lnTo>
                    <a:pt x="165447" y="84815"/>
                  </a:lnTo>
                  <a:lnTo>
                    <a:pt x="167500" y="60312"/>
                  </a:lnTo>
                  <a:lnTo>
                    <a:pt x="163344" y="36164"/>
                  </a:lnTo>
                  <a:lnTo>
                    <a:pt x="153698" y="17632"/>
                  </a:lnTo>
                  <a:lnTo>
                    <a:pt x="146680" y="11755"/>
                  </a:lnTo>
                  <a:lnTo>
                    <a:pt x="1115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22925" y="3811316"/>
              <a:ext cx="20849" cy="294799"/>
            </a:xfrm>
            <a:custGeom>
              <a:avLst/>
              <a:gdLst/>
              <a:ahLst/>
              <a:cxnLst/>
              <a:rect l="0" t="0" r="0" b="0"/>
              <a:pathLst>
                <a:path w="20849" h="294799">
                  <a:moveTo>
                    <a:pt x="20848" y="0"/>
                  </a:moveTo>
                  <a:lnTo>
                    <a:pt x="11783" y="58617"/>
                  </a:lnTo>
                  <a:lnTo>
                    <a:pt x="3373" y="121196"/>
                  </a:lnTo>
                  <a:lnTo>
                    <a:pt x="852" y="171350"/>
                  </a:lnTo>
                  <a:lnTo>
                    <a:pt x="0" y="230812"/>
                  </a:lnTo>
                  <a:lnTo>
                    <a:pt x="2972" y="267260"/>
                  </a:lnTo>
                  <a:lnTo>
                    <a:pt x="1031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27959" y="3929324"/>
              <a:ext cx="178985" cy="29392"/>
            </a:xfrm>
            <a:custGeom>
              <a:avLst/>
              <a:gdLst/>
              <a:ahLst/>
              <a:cxnLst/>
              <a:rect l="0" t="0" r="0" b="0"/>
              <a:pathLst>
                <a:path w="178985" h="29392">
                  <a:moveTo>
                    <a:pt x="178984" y="8334"/>
                  </a:moveTo>
                  <a:lnTo>
                    <a:pt x="141506" y="0"/>
                  </a:lnTo>
                  <a:lnTo>
                    <a:pt x="103539" y="1575"/>
                  </a:lnTo>
                  <a:lnTo>
                    <a:pt x="43271" y="15849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17471" y="3737616"/>
              <a:ext cx="157929" cy="346392"/>
            </a:xfrm>
            <a:custGeom>
              <a:avLst/>
              <a:gdLst/>
              <a:ahLst/>
              <a:cxnLst/>
              <a:rect l="0" t="0" r="0" b="0"/>
              <a:pathLst>
                <a:path w="157929" h="346392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0095" y="145156"/>
                  </a:lnTo>
                  <a:lnTo>
                    <a:pt x="15989" y="196907"/>
                  </a:lnTo>
                  <a:lnTo>
                    <a:pt x="25145" y="249286"/>
                  </a:lnTo>
                  <a:lnTo>
                    <a:pt x="30314" y="310981"/>
                  </a:lnTo>
                  <a:lnTo>
                    <a:pt x="30040" y="345866"/>
                  </a:lnTo>
                  <a:lnTo>
                    <a:pt x="28216" y="346391"/>
                  </a:lnTo>
                  <a:lnTo>
                    <a:pt x="25830" y="343232"/>
                  </a:lnTo>
                  <a:lnTo>
                    <a:pt x="21686" y="291933"/>
                  </a:lnTo>
                  <a:lnTo>
                    <a:pt x="23677" y="267789"/>
                  </a:lnTo>
                  <a:lnTo>
                    <a:pt x="32360" y="249259"/>
                  </a:lnTo>
                  <a:lnTo>
                    <a:pt x="55992" y="225673"/>
                  </a:lnTo>
                  <a:lnTo>
                    <a:pt x="66574" y="221808"/>
                  </a:lnTo>
                  <a:lnTo>
                    <a:pt x="90810" y="220635"/>
                  </a:lnTo>
                  <a:lnTo>
                    <a:pt x="101483" y="224299"/>
                  </a:lnTo>
                  <a:lnTo>
                    <a:pt x="119584" y="237728"/>
                  </a:lnTo>
                  <a:lnTo>
                    <a:pt x="137338" y="265021"/>
                  </a:lnTo>
                  <a:lnTo>
                    <a:pt x="154408" y="312974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05699" y="4443026"/>
            <a:ext cx="2874281" cy="582930"/>
            <a:chOff x="2105699" y="4443026"/>
            <a:chExt cx="2874281" cy="582930"/>
          </a:xfrm>
        </p:grpSpPr>
        <p:sp>
          <p:nvSpPr>
            <p:cNvPr id="87" name="Freeform 86"/>
            <p:cNvSpPr/>
            <p:nvPr/>
          </p:nvSpPr>
          <p:spPr>
            <a:xfrm>
              <a:off x="2126756" y="4695709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3120" y="48932"/>
                  </a:lnTo>
                  <a:lnTo>
                    <a:pt x="8333" y="96777"/>
                  </a:lnTo>
                  <a:lnTo>
                    <a:pt x="15684" y="159757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05699" y="459042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91542" y="4674669"/>
              <a:ext cx="145785" cy="192054"/>
            </a:xfrm>
            <a:custGeom>
              <a:avLst/>
              <a:gdLst/>
              <a:ahLst/>
              <a:cxnLst/>
              <a:rect l="0" t="0" r="0" b="0"/>
              <a:pathLst>
                <a:path w="145785" h="192054">
                  <a:moveTo>
                    <a:pt x="8913" y="63154"/>
                  </a:moveTo>
                  <a:lnTo>
                    <a:pt x="12033" y="105846"/>
                  </a:lnTo>
                  <a:lnTo>
                    <a:pt x="24532" y="165223"/>
                  </a:lnTo>
                  <a:lnTo>
                    <a:pt x="22484" y="188067"/>
                  </a:lnTo>
                  <a:lnTo>
                    <a:pt x="20300" y="192053"/>
                  </a:lnTo>
                  <a:lnTo>
                    <a:pt x="17675" y="191201"/>
                  </a:lnTo>
                  <a:lnTo>
                    <a:pt x="14754" y="187123"/>
                  </a:lnTo>
                  <a:lnTo>
                    <a:pt x="6563" y="125898"/>
                  </a:lnTo>
                  <a:lnTo>
                    <a:pt x="0" y="70089"/>
                  </a:lnTo>
                  <a:lnTo>
                    <a:pt x="4453" y="33624"/>
                  </a:lnTo>
                  <a:lnTo>
                    <a:pt x="19409" y="14545"/>
                  </a:lnTo>
                  <a:lnTo>
                    <a:pt x="29949" y="6182"/>
                  </a:lnTo>
                  <a:lnTo>
                    <a:pt x="40485" y="1776"/>
                  </a:lnTo>
                  <a:lnTo>
                    <a:pt x="61550" y="0"/>
                  </a:lnTo>
                  <a:lnTo>
                    <a:pt x="79491" y="6230"/>
                  </a:lnTo>
                  <a:lnTo>
                    <a:pt x="87550" y="11167"/>
                  </a:lnTo>
                  <a:lnTo>
                    <a:pt x="99625" y="26011"/>
                  </a:lnTo>
                  <a:lnTo>
                    <a:pt x="124372" y="87767"/>
                  </a:lnTo>
                  <a:lnTo>
                    <a:pt x="138695" y="141066"/>
                  </a:lnTo>
                  <a:lnTo>
                    <a:pt x="145784" y="189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51959" y="4663569"/>
              <a:ext cx="122239" cy="169012"/>
            </a:xfrm>
            <a:custGeom>
              <a:avLst/>
              <a:gdLst/>
              <a:ahLst/>
              <a:cxnLst/>
              <a:rect l="0" t="0" r="0" b="0"/>
              <a:pathLst>
                <a:path w="122239" h="169012">
                  <a:moveTo>
                    <a:pt x="6424" y="95311"/>
                  </a:moveTo>
                  <a:lnTo>
                    <a:pt x="65041" y="95311"/>
                  </a:lnTo>
                  <a:lnTo>
                    <a:pt x="99831" y="84133"/>
                  </a:lnTo>
                  <a:lnTo>
                    <a:pt x="107300" y="76161"/>
                  </a:lnTo>
                  <a:lnTo>
                    <a:pt x="115599" y="54825"/>
                  </a:lnTo>
                  <a:lnTo>
                    <a:pt x="115472" y="44924"/>
                  </a:lnTo>
                  <a:lnTo>
                    <a:pt x="109092" y="27684"/>
                  </a:lnTo>
                  <a:lnTo>
                    <a:pt x="92346" y="4824"/>
                  </a:lnTo>
                  <a:lnTo>
                    <a:pt x="83593" y="1061"/>
                  </a:lnTo>
                  <a:lnTo>
                    <a:pt x="61388" y="0"/>
                  </a:lnTo>
                  <a:lnTo>
                    <a:pt x="42161" y="6547"/>
                  </a:lnTo>
                  <a:lnTo>
                    <a:pt x="25816" y="18426"/>
                  </a:lnTo>
                  <a:lnTo>
                    <a:pt x="10753" y="35404"/>
                  </a:lnTo>
                  <a:lnTo>
                    <a:pt x="2499" y="57768"/>
                  </a:lnTo>
                  <a:lnTo>
                    <a:pt x="0" y="82135"/>
                  </a:lnTo>
                  <a:lnTo>
                    <a:pt x="10936" y="137077"/>
                  </a:lnTo>
                  <a:lnTo>
                    <a:pt x="16451" y="145382"/>
                  </a:lnTo>
                  <a:lnTo>
                    <a:pt x="31937" y="157730"/>
                  </a:lnTo>
                  <a:lnTo>
                    <a:pt x="65976" y="165668"/>
                  </a:lnTo>
                  <a:lnTo>
                    <a:pt x="122238" y="169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87576" y="4682861"/>
              <a:ext cx="218248" cy="343095"/>
            </a:xfrm>
            <a:custGeom>
              <a:avLst/>
              <a:gdLst/>
              <a:ahLst/>
              <a:cxnLst/>
              <a:rect l="0" t="0" r="0" b="0"/>
              <a:pathLst>
                <a:path w="218248" h="343095">
                  <a:moveTo>
                    <a:pt x="91905" y="107605"/>
                  </a:moveTo>
                  <a:lnTo>
                    <a:pt x="103084" y="90837"/>
                  </a:lnTo>
                  <a:lnTo>
                    <a:pt x="110035" y="58053"/>
                  </a:lnTo>
                  <a:lnTo>
                    <a:pt x="105422" y="35279"/>
                  </a:lnTo>
                  <a:lnTo>
                    <a:pt x="100917" y="24293"/>
                  </a:lnTo>
                  <a:lnTo>
                    <a:pt x="86552" y="8966"/>
                  </a:lnTo>
                  <a:lnTo>
                    <a:pt x="77808" y="3241"/>
                  </a:lnTo>
                  <a:lnTo>
                    <a:pt x="58734" y="0"/>
                  </a:lnTo>
                  <a:lnTo>
                    <a:pt x="48734" y="773"/>
                  </a:lnTo>
                  <a:lnTo>
                    <a:pt x="31384" y="7872"/>
                  </a:lnTo>
                  <a:lnTo>
                    <a:pt x="23482" y="13040"/>
                  </a:lnTo>
                  <a:lnTo>
                    <a:pt x="11582" y="28142"/>
                  </a:lnTo>
                  <a:lnTo>
                    <a:pt x="3564" y="47721"/>
                  </a:lnTo>
                  <a:lnTo>
                    <a:pt x="0" y="72022"/>
                  </a:lnTo>
                  <a:lnTo>
                    <a:pt x="4655" y="95300"/>
                  </a:lnTo>
                  <a:lnTo>
                    <a:pt x="9172" y="106420"/>
                  </a:lnTo>
                  <a:lnTo>
                    <a:pt x="23550" y="121896"/>
                  </a:lnTo>
                  <a:lnTo>
                    <a:pt x="32297" y="127661"/>
                  </a:lnTo>
                  <a:lnTo>
                    <a:pt x="51375" y="130947"/>
                  </a:lnTo>
                  <a:lnTo>
                    <a:pt x="61375" y="130185"/>
                  </a:lnTo>
                  <a:lnTo>
                    <a:pt x="78727" y="119980"/>
                  </a:lnTo>
                  <a:lnTo>
                    <a:pt x="86629" y="112346"/>
                  </a:lnTo>
                  <a:lnTo>
                    <a:pt x="93067" y="110765"/>
                  </a:lnTo>
                  <a:lnTo>
                    <a:pt x="98529" y="113221"/>
                  </a:lnTo>
                  <a:lnTo>
                    <a:pt x="103340" y="118368"/>
                  </a:lnTo>
                  <a:lnTo>
                    <a:pt x="108686" y="136565"/>
                  </a:lnTo>
                  <a:lnTo>
                    <a:pt x="117707" y="191964"/>
                  </a:lnTo>
                  <a:lnTo>
                    <a:pt x="122348" y="251997"/>
                  </a:lnTo>
                  <a:lnTo>
                    <a:pt x="123152" y="301816"/>
                  </a:lnTo>
                  <a:lnTo>
                    <a:pt x="124560" y="343094"/>
                  </a:lnTo>
                  <a:lnTo>
                    <a:pt x="126544" y="342976"/>
                  </a:lnTo>
                  <a:lnTo>
                    <a:pt x="153825" y="291166"/>
                  </a:lnTo>
                  <a:lnTo>
                    <a:pt x="187325" y="270639"/>
                  </a:lnTo>
                  <a:lnTo>
                    <a:pt x="218247" y="255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55376" y="4632538"/>
              <a:ext cx="145205" cy="162138"/>
            </a:xfrm>
            <a:custGeom>
              <a:avLst/>
              <a:gdLst/>
              <a:ahLst/>
              <a:cxnLst/>
              <a:rect l="0" t="0" r="0" b="0"/>
              <a:pathLst>
                <a:path w="145205" h="162138">
                  <a:moveTo>
                    <a:pt x="8333" y="31586"/>
                  </a:moveTo>
                  <a:lnTo>
                    <a:pt x="0" y="69064"/>
                  </a:lnTo>
                  <a:lnTo>
                    <a:pt x="1120" y="92697"/>
                  </a:lnTo>
                  <a:lnTo>
                    <a:pt x="20903" y="136464"/>
                  </a:lnTo>
                  <a:lnTo>
                    <a:pt x="27242" y="147128"/>
                  </a:lnTo>
                  <a:lnTo>
                    <a:pt x="36147" y="154238"/>
                  </a:lnTo>
                  <a:lnTo>
                    <a:pt x="58520" y="162137"/>
                  </a:lnTo>
                  <a:lnTo>
                    <a:pt x="68697" y="161904"/>
                  </a:lnTo>
                  <a:lnTo>
                    <a:pt x="86245" y="155405"/>
                  </a:lnTo>
                  <a:lnTo>
                    <a:pt x="109277" y="138593"/>
                  </a:lnTo>
                  <a:lnTo>
                    <a:pt x="130920" y="113205"/>
                  </a:lnTo>
                  <a:lnTo>
                    <a:pt x="138855" y="90477"/>
                  </a:lnTo>
                  <a:lnTo>
                    <a:pt x="144368" y="27513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77479" y="4651104"/>
              <a:ext cx="186314" cy="150030"/>
            </a:xfrm>
            <a:custGeom>
              <a:avLst/>
              <a:gdLst/>
              <a:ahLst/>
              <a:cxnLst/>
              <a:rect l="0" t="0" r="0" b="0"/>
              <a:pathLst>
                <a:path w="186314" h="150030">
                  <a:moveTo>
                    <a:pt x="91557" y="76191"/>
                  </a:moveTo>
                  <a:lnTo>
                    <a:pt x="76903" y="23164"/>
                  </a:lnTo>
                  <a:lnTo>
                    <a:pt x="71259" y="15103"/>
                  </a:lnTo>
                  <a:lnTo>
                    <a:pt x="55629" y="3027"/>
                  </a:lnTo>
                  <a:lnTo>
                    <a:pt x="36984" y="0"/>
                  </a:lnTo>
                  <a:lnTo>
                    <a:pt x="27099" y="831"/>
                  </a:lnTo>
                  <a:lnTo>
                    <a:pt x="19339" y="4894"/>
                  </a:lnTo>
                  <a:lnTo>
                    <a:pt x="7598" y="18767"/>
                  </a:lnTo>
                  <a:lnTo>
                    <a:pt x="0" y="51898"/>
                  </a:lnTo>
                  <a:lnTo>
                    <a:pt x="5838" y="96609"/>
                  </a:lnTo>
                  <a:lnTo>
                    <a:pt x="16116" y="127474"/>
                  </a:lnTo>
                  <a:lnTo>
                    <a:pt x="27222" y="144217"/>
                  </a:lnTo>
                  <a:lnTo>
                    <a:pt x="34629" y="148448"/>
                  </a:lnTo>
                  <a:lnTo>
                    <a:pt x="52217" y="150029"/>
                  </a:lnTo>
                  <a:lnTo>
                    <a:pt x="60651" y="146473"/>
                  </a:lnTo>
                  <a:lnTo>
                    <a:pt x="76261" y="133164"/>
                  </a:lnTo>
                  <a:lnTo>
                    <a:pt x="92614" y="105940"/>
                  </a:lnTo>
                  <a:lnTo>
                    <a:pt x="100215" y="66253"/>
                  </a:lnTo>
                  <a:lnTo>
                    <a:pt x="113018" y="99868"/>
                  </a:lnTo>
                  <a:lnTo>
                    <a:pt x="131321" y="124021"/>
                  </a:lnTo>
                  <a:lnTo>
                    <a:pt x="150954" y="132543"/>
                  </a:lnTo>
                  <a:lnTo>
                    <a:pt x="186313" y="139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95378" y="449566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7475" y="165972"/>
                  </a:lnTo>
                  <a:lnTo>
                    <a:pt x="23469" y="226284"/>
                  </a:lnTo>
                  <a:lnTo>
                    <a:pt x="39206" y="28497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42777" y="4706238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53305" y="4590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21761" y="453778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63338"/>
                  </a:lnTo>
                  <a:lnTo>
                    <a:pt x="15684" y="21800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37533" y="46430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66388" y="10723"/>
                  </a:lnTo>
                  <a:lnTo>
                    <a:pt x="248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74100" y="4685181"/>
              <a:ext cx="16118" cy="115814"/>
            </a:xfrm>
            <a:custGeom>
              <a:avLst/>
              <a:gdLst/>
              <a:ahLst/>
              <a:cxnLst/>
              <a:rect l="0" t="0" r="0" b="0"/>
              <a:pathLst>
                <a:path w="16118" h="115814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3464" y="97094"/>
                  </a:lnTo>
                  <a:lnTo>
                    <a:pt x="1611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69160" y="4579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77394" y="4657109"/>
              <a:ext cx="112866" cy="154415"/>
            </a:xfrm>
            <a:custGeom>
              <a:avLst/>
              <a:gdLst/>
              <a:ahLst/>
              <a:cxnLst/>
              <a:rect l="0" t="0" r="0" b="0"/>
              <a:pathLst>
                <a:path w="112866" h="154415">
                  <a:moveTo>
                    <a:pt x="7580" y="59658"/>
                  </a:moveTo>
                  <a:lnTo>
                    <a:pt x="25560" y="75299"/>
                  </a:lnTo>
                  <a:lnTo>
                    <a:pt x="42477" y="83377"/>
                  </a:lnTo>
                  <a:lnTo>
                    <a:pt x="50732" y="83659"/>
                  </a:lnTo>
                  <a:lnTo>
                    <a:pt x="66143" y="77734"/>
                  </a:lnTo>
                  <a:lnTo>
                    <a:pt x="87973" y="61244"/>
                  </a:lnTo>
                  <a:lnTo>
                    <a:pt x="95952" y="42035"/>
                  </a:lnTo>
                  <a:lnTo>
                    <a:pt x="98080" y="30362"/>
                  </a:lnTo>
                  <a:lnTo>
                    <a:pt x="95990" y="21410"/>
                  </a:lnTo>
                  <a:lnTo>
                    <a:pt x="91086" y="14272"/>
                  </a:lnTo>
                  <a:lnTo>
                    <a:pt x="84308" y="8343"/>
                  </a:lnTo>
                  <a:lnTo>
                    <a:pt x="64298" y="1756"/>
                  </a:lnTo>
                  <a:lnTo>
                    <a:pt x="52411" y="0"/>
                  </a:lnTo>
                  <a:lnTo>
                    <a:pt x="32964" y="4287"/>
                  </a:lnTo>
                  <a:lnTo>
                    <a:pt x="24503" y="8706"/>
                  </a:lnTo>
                  <a:lnTo>
                    <a:pt x="11982" y="22975"/>
                  </a:lnTo>
                  <a:lnTo>
                    <a:pt x="3687" y="42184"/>
                  </a:lnTo>
                  <a:lnTo>
                    <a:pt x="0" y="66320"/>
                  </a:lnTo>
                  <a:lnTo>
                    <a:pt x="4601" y="86405"/>
                  </a:lnTo>
                  <a:lnTo>
                    <a:pt x="26619" y="118363"/>
                  </a:lnTo>
                  <a:lnTo>
                    <a:pt x="52215" y="134503"/>
                  </a:lnTo>
                  <a:lnTo>
                    <a:pt x="112865" y="154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73625" y="4626949"/>
              <a:ext cx="124695" cy="184575"/>
            </a:xfrm>
            <a:custGeom>
              <a:avLst/>
              <a:gdLst/>
              <a:ahLst/>
              <a:cxnLst/>
              <a:rect l="0" t="0" r="0" b="0"/>
              <a:pathLst>
                <a:path w="124695" h="184575">
                  <a:moveTo>
                    <a:pt x="116675" y="5589"/>
                  </a:moveTo>
                  <a:lnTo>
                    <a:pt x="99908" y="0"/>
                  </a:lnTo>
                  <a:lnTo>
                    <a:pt x="82317" y="3495"/>
                  </a:lnTo>
                  <a:lnTo>
                    <a:pt x="24795" y="29582"/>
                  </a:lnTo>
                  <a:lnTo>
                    <a:pt x="10329" y="43159"/>
                  </a:lnTo>
                  <a:lnTo>
                    <a:pt x="0" y="60892"/>
                  </a:lnTo>
                  <a:lnTo>
                    <a:pt x="287" y="68194"/>
                  </a:lnTo>
                  <a:lnTo>
                    <a:pt x="3988" y="74232"/>
                  </a:lnTo>
                  <a:lnTo>
                    <a:pt x="44774" y="103406"/>
                  </a:lnTo>
                  <a:lnTo>
                    <a:pt x="105135" y="129244"/>
                  </a:lnTo>
                  <a:lnTo>
                    <a:pt x="121685" y="140876"/>
                  </a:lnTo>
                  <a:lnTo>
                    <a:pt x="124694" y="148423"/>
                  </a:lnTo>
                  <a:lnTo>
                    <a:pt x="124361" y="156964"/>
                  </a:lnTo>
                  <a:lnTo>
                    <a:pt x="121799" y="166167"/>
                  </a:lnTo>
                  <a:lnTo>
                    <a:pt x="115412" y="172303"/>
                  </a:lnTo>
                  <a:lnTo>
                    <a:pt x="95836" y="179120"/>
                  </a:lnTo>
                  <a:lnTo>
                    <a:pt x="42976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48269" y="4443026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0" y="58616"/>
                  </a:lnTo>
                  <a:lnTo>
                    <a:pt x="5589" y="104585"/>
                  </a:lnTo>
                  <a:lnTo>
                    <a:pt x="9065" y="160839"/>
                  </a:lnTo>
                  <a:lnTo>
                    <a:pt x="17475" y="219854"/>
                  </a:lnTo>
                  <a:lnTo>
                    <a:pt x="23469" y="282290"/>
                  </a:lnTo>
                  <a:lnTo>
                    <a:pt x="37752" y="342283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42984" y="461148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7483" y="3119"/>
                  </a:lnTo>
                  <a:lnTo>
                    <a:pt x="116947" y="14654"/>
                  </a:lnTo>
                  <a:lnTo>
                    <a:pt x="58239" y="209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53554" y="4632538"/>
              <a:ext cx="63172" cy="138312"/>
            </a:xfrm>
            <a:custGeom>
              <a:avLst/>
              <a:gdLst/>
              <a:ahLst/>
              <a:cxnLst/>
              <a:rect l="0" t="0" r="0" b="0"/>
              <a:pathLst>
                <a:path w="63172" h="138312">
                  <a:moveTo>
                    <a:pt x="0" y="42115"/>
                  </a:moveTo>
                  <a:lnTo>
                    <a:pt x="14654" y="100732"/>
                  </a:lnTo>
                  <a:lnTo>
                    <a:pt x="25858" y="138311"/>
                  </a:lnTo>
                  <a:lnTo>
                    <a:pt x="9988" y="83183"/>
                  </a:lnTo>
                  <a:lnTo>
                    <a:pt x="5609" y="62707"/>
                  </a:lnTo>
                  <a:lnTo>
                    <a:pt x="7562" y="41908"/>
                  </a:lnTo>
                  <a:lnTo>
                    <a:pt x="12061" y="33788"/>
                  </a:lnTo>
                  <a:lnTo>
                    <a:pt x="33989" y="1677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00953" y="4611482"/>
              <a:ext cx="125147" cy="194660"/>
            </a:xfrm>
            <a:custGeom>
              <a:avLst/>
              <a:gdLst/>
              <a:ahLst/>
              <a:cxnLst/>
              <a:rect l="0" t="0" r="0" b="0"/>
              <a:pathLst>
                <a:path w="125147" h="194660">
                  <a:moveTo>
                    <a:pt x="0" y="63171"/>
                  </a:moveTo>
                  <a:lnTo>
                    <a:pt x="14654" y="118312"/>
                  </a:lnTo>
                  <a:lnTo>
                    <a:pt x="34786" y="177927"/>
                  </a:lnTo>
                  <a:lnTo>
                    <a:pt x="40738" y="188808"/>
                  </a:lnTo>
                  <a:lnTo>
                    <a:pt x="47046" y="193722"/>
                  </a:lnTo>
                  <a:lnTo>
                    <a:pt x="53591" y="194659"/>
                  </a:lnTo>
                  <a:lnTo>
                    <a:pt x="67102" y="189460"/>
                  </a:lnTo>
                  <a:lnTo>
                    <a:pt x="87862" y="172209"/>
                  </a:lnTo>
                  <a:lnTo>
                    <a:pt x="107662" y="145391"/>
                  </a:lnTo>
                  <a:lnTo>
                    <a:pt x="120287" y="114048"/>
                  </a:lnTo>
                  <a:lnTo>
                    <a:pt x="125146" y="62129"/>
                  </a:lnTo>
                  <a:lnTo>
                    <a:pt x="122868" y="2698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48352" y="4610164"/>
              <a:ext cx="126343" cy="190831"/>
            </a:xfrm>
            <a:custGeom>
              <a:avLst/>
              <a:gdLst/>
              <a:ahLst/>
              <a:cxnLst/>
              <a:rect l="0" t="0" r="0" b="0"/>
              <a:pathLst>
                <a:path w="126343" h="190831">
                  <a:moveTo>
                    <a:pt x="0" y="85545"/>
                  </a:moveTo>
                  <a:lnTo>
                    <a:pt x="58617" y="85545"/>
                  </a:lnTo>
                  <a:lnTo>
                    <a:pt x="93407" y="79956"/>
                  </a:lnTo>
                  <a:lnTo>
                    <a:pt x="102046" y="74800"/>
                  </a:lnTo>
                  <a:lnTo>
                    <a:pt x="114763" y="59713"/>
                  </a:lnTo>
                  <a:lnTo>
                    <a:pt x="118076" y="38189"/>
                  </a:lnTo>
                  <a:lnTo>
                    <a:pt x="117322" y="25899"/>
                  </a:lnTo>
                  <a:lnTo>
                    <a:pt x="113310" y="16535"/>
                  </a:lnTo>
                  <a:lnTo>
                    <a:pt x="99493" y="3012"/>
                  </a:lnTo>
                  <a:lnTo>
                    <a:pt x="90895" y="108"/>
                  </a:lnTo>
                  <a:lnTo>
                    <a:pt x="71983" y="0"/>
                  </a:lnTo>
                  <a:lnTo>
                    <a:pt x="41606" y="12106"/>
                  </a:lnTo>
                  <a:lnTo>
                    <a:pt x="27070" y="27169"/>
                  </a:lnTo>
                  <a:lnTo>
                    <a:pt x="8207" y="65436"/>
                  </a:lnTo>
                  <a:lnTo>
                    <a:pt x="6767" y="85966"/>
                  </a:lnTo>
                  <a:lnTo>
                    <a:pt x="15375" y="127743"/>
                  </a:lnTo>
                  <a:lnTo>
                    <a:pt x="27890" y="145634"/>
                  </a:lnTo>
                  <a:lnTo>
                    <a:pt x="45151" y="160214"/>
                  </a:lnTo>
                  <a:lnTo>
                    <a:pt x="103212" y="185620"/>
                  </a:lnTo>
                  <a:lnTo>
                    <a:pt x="126342" y="190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79979" y="4758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5158963" y="2234181"/>
            <a:ext cx="346321" cy="320284"/>
          </a:xfrm>
          <a:custGeom>
            <a:avLst/>
            <a:gdLst/>
            <a:ahLst/>
            <a:cxnLst/>
            <a:rect l="0" t="0" r="0" b="0"/>
            <a:pathLst>
              <a:path w="346321" h="320284">
                <a:moveTo>
                  <a:pt x="115814" y="92617"/>
                </a:moveTo>
                <a:lnTo>
                  <a:pt x="61939" y="117810"/>
                </a:lnTo>
                <a:lnTo>
                  <a:pt x="41567" y="126431"/>
                </a:lnTo>
                <a:lnTo>
                  <a:pt x="27053" y="140400"/>
                </a:lnTo>
                <a:lnTo>
                  <a:pt x="21545" y="149039"/>
                </a:lnTo>
                <a:lnTo>
                  <a:pt x="18545" y="167996"/>
                </a:lnTo>
                <a:lnTo>
                  <a:pt x="23066" y="225246"/>
                </a:lnTo>
                <a:lnTo>
                  <a:pt x="37770" y="251757"/>
                </a:lnTo>
                <a:lnTo>
                  <a:pt x="78614" y="295966"/>
                </a:lnTo>
                <a:lnTo>
                  <a:pt x="96941" y="310116"/>
                </a:lnTo>
                <a:lnTo>
                  <a:pt x="119904" y="317964"/>
                </a:lnTo>
                <a:lnTo>
                  <a:pt x="144538" y="320283"/>
                </a:lnTo>
                <a:lnTo>
                  <a:pt x="205254" y="309222"/>
                </a:lnTo>
                <a:lnTo>
                  <a:pt x="262513" y="289409"/>
                </a:lnTo>
                <a:lnTo>
                  <a:pt x="299599" y="263940"/>
                </a:lnTo>
                <a:lnTo>
                  <a:pt x="334671" y="207757"/>
                </a:lnTo>
                <a:lnTo>
                  <a:pt x="343657" y="171056"/>
                </a:lnTo>
                <a:lnTo>
                  <a:pt x="346320" y="130546"/>
                </a:lnTo>
                <a:lnTo>
                  <a:pt x="340704" y="105965"/>
                </a:lnTo>
                <a:lnTo>
                  <a:pt x="324387" y="75515"/>
                </a:lnTo>
                <a:lnTo>
                  <a:pt x="297913" y="44265"/>
                </a:lnTo>
                <a:lnTo>
                  <a:pt x="271545" y="28247"/>
                </a:lnTo>
                <a:lnTo>
                  <a:pt x="210378" y="5082"/>
                </a:lnTo>
                <a:lnTo>
                  <a:pt x="173339" y="0"/>
                </a:lnTo>
                <a:lnTo>
                  <a:pt x="127307" y="6688"/>
                </a:lnTo>
                <a:lnTo>
                  <a:pt x="84419" y="22394"/>
                </a:lnTo>
                <a:lnTo>
                  <a:pt x="64426" y="35670"/>
                </a:lnTo>
                <a:lnTo>
                  <a:pt x="25194" y="82908"/>
                </a:lnTo>
                <a:lnTo>
                  <a:pt x="9285" y="113916"/>
                </a:lnTo>
                <a:lnTo>
                  <a:pt x="0" y="1768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6166343" y="2296479"/>
            <a:ext cx="284914" cy="244226"/>
          </a:xfrm>
          <a:custGeom>
            <a:avLst/>
            <a:gdLst/>
            <a:ahLst/>
            <a:cxnLst/>
            <a:rect l="0" t="0" r="0" b="0"/>
            <a:pathLst>
              <a:path w="284914" h="244226">
                <a:moveTo>
                  <a:pt x="77056" y="19790"/>
                </a:moveTo>
                <a:lnTo>
                  <a:pt x="53009" y="29365"/>
                </a:lnTo>
                <a:lnTo>
                  <a:pt x="17462" y="59193"/>
                </a:lnTo>
                <a:lnTo>
                  <a:pt x="1947" y="85277"/>
                </a:lnTo>
                <a:lnTo>
                  <a:pt x="0" y="108167"/>
                </a:lnTo>
                <a:lnTo>
                  <a:pt x="8282" y="155400"/>
                </a:lnTo>
                <a:lnTo>
                  <a:pt x="23403" y="182283"/>
                </a:lnTo>
                <a:lnTo>
                  <a:pt x="63237" y="226635"/>
                </a:lnTo>
                <a:lnTo>
                  <a:pt x="89729" y="242254"/>
                </a:lnTo>
                <a:lnTo>
                  <a:pt x="112714" y="244225"/>
                </a:lnTo>
                <a:lnTo>
                  <a:pt x="170962" y="232923"/>
                </a:lnTo>
                <a:lnTo>
                  <a:pt x="201976" y="221891"/>
                </a:lnTo>
                <a:lnTo>
                  <a:pt x="262867" y="170505"/>
                </a:lnTo>
                <a:lnTo>
                  <a:pt x="278470" y="143995"/>
                </a:lnTo>
                <a:lnTo>
                  <a:pt x="284913" y="108324"/>
                </a:lnTo>
                <a:lnTo>
                  <a:pt x="280181" y="87994"/>
                </a:lnTo>
                <a:lnTo>
                  <a:pt x="247122" y="25058"/>
                </a:lnTo>
                <a:lnTo>
                  <a:pt x="231019" y="13162"/>
                </a:lnTo>
                <a:lnTo>
                  <a:pt x="210994" y="5146"/>
                </a:lnTo>
                <a:lnTo>
                  <a:pt x="160011" y="0"/>
                </a:lnTo>
                <a:lnTo>
                  <a:pt x="121912" y="2228"/>
                </a:lnTo>
                <a:lnTo>
                  <a:pt x="88397" y="13417"/>
                </a:lnTo>
                <a:lnTo>
                  <a:pt x="35937" y="48621"/>
                </a:lnTo>
                <a:lnTo>
                  <a:pt x="13885" y="6190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6177658" y="2314742"/>
            <a:ext cx="240314" cy="238290"/>
          </a:xfrm>
          <a:custGeom>
            <a:avLst/>
            <a:gdLst/>
            <a:ahLst/>
            <a:cxnLst/>
            <a:rect l="0" t="0" r="0" b="0"/>
            <a:pathLst>
              <a:path w="240314" h="238290">
                <a:moveTo>
                  <a:pt x="118383" y="12056"/>
                </a:moveTo>
                <a:lnTo>
                  <a:pt x="74420" y="32299"/>
                </a:lnTo>
                <a:lnTo>
                  <a:pt x="69188" y="39589"/>
                </a:lnTo>
                <a:lnTo>
                  <a:pt x="66868" y="47959"/>
                </a:lnTo>
                <a:lnTo>
                  <a:pt x="66493" y="57048"/>
                </a:lnTo>
                <a:lnTo>
                  <a:pt x="70921" y="63108"/>
                </a:lnTo>
                <a:lnTo>
                  <a:pt x="88320" y="69840"/>
                </a:lnTo>
                <a:lnTo>
                  <a:pt x="118834" y="68042"/>
                </a:lnTo>
                <a:lnTo>
                  <a:pt x="136522" y="59945"/>
                </a:lnTo>
                <a:lnTo>
                  <a:pt x="144513" y="54510"/>
                </a:lnTo>
                <a:lnTo>
                  <a:pt x="149841" y="46208"/>
                </a:lnTo>
                <a:lnTo>
                  <a:pt x="155762" y="24505"/>
                </a:lnTo>
                <a:lnTo>
                  <a:pt x="153831" y="15676"/>
                </a:lnTo>
                <a:lnTo>
                  <a:pt x="149033" y="8620"/>
                </a:lnTo>
                <a:lnTo>
                  <a:pt x="142326" y="2746"/>
                </a:lnTo>
                <a:lnTo>
                  <a:pt x="134345" y="0"/>
                </a:lnTo>
                <a:lnTo>
                  <a:pt x="116119" y="68"/>
                </a:lnTo>
                <a:lnTo>
                  <a:pt x="86127" y="6684"/>
                </a:lnTo>
                <a:lnTo>
                  <a:pt x="78162" y="11984"/>
                </a:lnTo>
                <a:lnTo>
                  <a:pt x="66192" y="27232"/>
                </a:lnTo>
                <a:lnTo>
                  <a:pt x="58466" y="61136"/>
                </a:lnTo>
                <a:lnTo>
                  <a:pt x="62897" y="81052"/>
                </a:lnTo>
                <a:lnTo>
                  <a:pt x="67354" y="89639"/>
                </a:lnTo>
                <a:lnTo>
                  <a:pt x="73835" y="94193"/>
                </a:lnTo>
                <a:lnTo>
                  <a:pt x="81666" y="96060"/>
                </a:lnTo>
                <a:lnTo>
                  <a:pt x="90396" y="96134"/>
                </a:lnTo>
                <a:lnTo>
                  <a:pt x="106334" y="89978"/>
                </a:lnTo>
                <a:lnTo>
                  <a:pt x="113860" y="85061"/>
                </a:lnTo>
                <a:lnTo>
                  <a:pt x="116538" y="79443"/>
                </a:lnTo>
                <a:lnTo>
                  <a:pt x="115983" y="73358"/>
                </a:lnTo>
                <a:lnTo>
                  <a:pt x="113273" y="66962"/>
                </a:lnTo>
                <a:lnTo>
                  <a:pt x="100904" y="56735"/>
                </a:lnTo>
                <a:lnTo>
                  <a:pt x="92692" y="52371"/>
                </a:lnTo>
                <a:lnTo>
                  <a:pt x="83708" y="51800"/>
                </a:lnTo>
                <a:lnTo>
                  <a:pt x="64367" y="57406"/>
                </a:lnTo>
                <a:lnTo>
                  <a:pt x="39337" y="73716"/>
                </a:lnTo>
                <a:lnTo>
                  <a:pt x="35270" y="82408"/>
                </a:lnTo>
                <a:lnTo>
                  <a:pt x="33871" y="104545"/>
                </a:lnTo>
                <a:lnTo>
                  <a:pt x="38645" y="111150"/>
                </a:lnTo>
                <a:lnTo>
                  <a:pt x="46507" y="114383"/>
                </a:lnTo>
                <a:lnTo>
                  <a:pt x="56428" y="115369"/>
                </a:lnTo>
                <a:lnTo>
                  <a:pt x="73690" y="110225"/>
                </a:lnTo>
                <a:lnTo>
                  <a:pt x="81569" y="105578"/>
                </a:lnTo>
                <a:lnTo>
                  <a:pt x="85651" y="98970"/>
                </a:lnTo>
                <a:lnTo>
                  <a:pt x="87068" y="82270"/>
                </a:lnTo>
                <a:lnTo>
                  <a:pt x="80678" y="66269"/>
                </a:lnTo>
                <a:lnTo>
                  <a:pt x="75699" y="58726"/>
                </a:lnTo>
                <a:lnTo>
                  <a:pt x="68870" y="54868"/>
                </a:lnTo>
                <a:lnTo>
                  <a:pt x="51924" y="53700"/>
                </a:lnTo>
                <a:lnTo>
                  <a:pt x="22653" y="65209"/>
                </a:lnTo>
                <a:lnTo>
                  <a:pt x="8376" y="80133"/>
                </a:lnTo>
                <a:lnTo>
                  <a:pt x="2931" y="89026"/>
                </a:lnTo>
                <a:lnTo>
                  <a:pt x="0" y="111385"/>
                </a:lnTo>
                <a:lnTo>
                  <a:pt x="3768" y="134581"/>
                </a:lnTo>
                <a:lnTo>
                  <a:pt x="13241" y="152689"/>
                </a:lnTo>
                <a:lnTo>
                  <a:pt x="28370" y="165416"/>
                </a:lnTo>
                <a:lnTo>
                  <a:pt x="37317" y="170448"/>
                </a:lnTo>
                <a:lnTo>
                  <a:pt x="46792" y="171463"/>
                </a:lnTo>
                <a:lnTo>
                  <a:pt x="66677" y="166351"/>
                </a:lnTo>
                <a:lnTo>
                  <a:pt x="72214" y="159373"/>
                </a:lnTo>
                <a:lnTo>
                  <a:pt x="75247" y="139141"/>
                </a:lnTo>
                <a:lnTo>
                  <a:pt x="72078" y="133044"/>
                </a:lnTo>
                <a:lnTo>
                  <a:pt x="66456" y="130149"/>
                </a:lnTo>
                <a:lnTo>
                  <a:pt x="59198" y="129389"/>
                </a:lnTo>
                <a:lnTo>
                  <a:pt x="44896" y="134784"/>
                </a:lnTo>
                <a:lnTo>
                  <a:pt x="37806" y="139498"/>
                </a:lnTo>
                <a:lnTo>
                  <a:pt x="26809" y="154094"/>
                </a:lnTo>
                <a:lnTo>
                  <a:pt x="22239" y="162900"/>
                </a:lnTo>
                <a:lnTo>
                  <a:pt x="21532" y="171110"/>
                </a:lnTo>
                <a:lnTo>
                  <a:pt x="26985" y="186472"/>
                </a:lnTo>
                <a:lnTo>
                  <a:pt x="43209" y="208274"/>
                </a:lnTo>
                <a:lnTo>
                  <a:pt x="68423" y="223962"/>
                </a:lnTo>
                <a:lnTo>
                  <a:pt x="78058" y="224687"/>
                </a:lnTo>
                <a:lnTo>
                  <a:pt x="98121" y="219252"/>
                </a:lnTo>
                <a:lnTo>
                  <a:pt x="123558" y="203039"/>
                </a:lnTo>
                <a:lnTo>
                  <a:pt x="126512" y="196699"/>
                </a:lnTo>
                <a:lnTo>
                  <a:pt x="126142" y="190133"/>
                </a:lnTo>
                <a:lnTo>
                  <a:pt x="123556" y="183417"/>
                </a:lnTo>
                <a:lnTo>
                  <a:pt x="118322" y="180109"/>
                </a:lnTo>
                <a:lnTo>
                  <a:pt x="103148" y="179553"/>
                </a:lnTo>
                <a:lnTo>
                  <a:pt x="74875" y="185816"/>
                </a:lnTo>
                <a:lnTo>
                  <a:pt x="49860" y="200671"/>
                </a:lnTo>
                <a:lnTo>
                  <a:pt x="45795" y="207989"/>
                </a:lnTo>
                <a:lnTo>
                  <a:pt x="44397" y="225479"/>
                </a:lnTo>
                <a:lnTo>
                  <a:pt x="49172" y="231547"/>
                </a:lnTo>
                <a:lnTo>
                  <a:pt x="66956" y="238289"/>
                </a:lnTo>
                <a:lnTo>
                  <a:pt x="97686" y="236495"/>
                </a:lnTo>
                <a:lnTo>
                  <a:pt x="115424" y="228400"/>
                </a:lnTo>
                <a:lnTo>
                  <a:pt x="123429" y="222966"/>
                </a:lnTo>
                <a:lnTo>
                  <a:pt x="135444" y="207569"/>
                </a:lnTo>
                <a:lnTo>
                  <a:pt x="143513" y="187858"/>
                </a:lnTo>
                <a:lnTo>
                  <a:pt x="147100" y="163499"/>
                </a:lnTo>
                <a:lnTo>
                  <a:pt x="143377" y="156302"/>
                </a:lnTo>
                <a:lnTo>
                  <a:pt x="136215" y="152673"/>
                </a:lnTo>
                <a:lnTo>
                  <a:pt x="126762" y="151424"/>
                </a:lnTo>
                <a:lnTo>
                  <a:pt x="119290" y="154101"/>
                </a:lnTo>
                <a:lnTo>
                  <a:pt x="107868" y="166434"/>
                </a:lnTo>
                <a:lnTo>
                  <a:pt x="109033" y="171126"/>
                </a:lnTo>
                <a:lnTo>
                  <a:pt x="114489" y="174255"/>
                </a:lnTo>
                <a:lnTo>
                  <a:pt x="131860" y="176561"/>
                </a:lnTo>
                <a:lnTo>
                  <a:pt x="151279" y="173686"/>
                </a:lnTo>
                <a:lnTo>
                  <a:pt x="168489" y="165390"/>
                </a:lnTo>
                <a:lnTo>
                  <a:pt x="176353" y="159902"/>
                </a:lnTo>
                <a:lnTo>
                  <a:pt x="188212" y="141326"/>
                </a:lnTo>
                <a:lnTo>
                  <a:pt x="193012" y="129821"/>
                </a:lnTo>
                <a:lnTo>
                  <a:pt x="193872" y="119812"/>
                </a:lnTo>
                <a:lnTo>
                  <a:pt x="188589" y="102451"/>
                </a:lnTo>
                <a:lnTo>
                  <a:pt x="175322" y="90056"/>
                </a:lnTo>
                <a:lnTo>
                  <a:pt x="166871" y="85113"/>
                </a:lnTo>
                <a:lnTo>
                  <a:pt x="157728" y="84157"/>
                </a:lnTo>
                <a:lnTo>
                  <a:pt x="138209" y="89334"/>
                </a:lnTo>
                <a:lnTo>
                  <a:pt x="124075" y="102554"/>
                </a:lnTo>
                <a:lnTo>
                  <a:pt x="118668" y="110992"/>
                </a:lnTo>
                <a:lnTo>
                  <a:pt x="117403" y="120127"/>
                </a:lnTo>
                <a:lnTo>
                  <a:pt x="122237" y="139636"/>
                </a:lnTo>
                <a:lnTo>
                  <a:pt x="129141" y="145072"/>
                </a:lnTo>
                <a:lnTo>
                  <a:pt x="149291" y="147993"/>
                </a:lnTo>
                <a:lnTo>
                  <a:pt x="167605" y="142272"/>
                </a:lnTo>
                <a:lnTo>
                  <a:pt x="175764" y="137471"/>
                </a:lnTo>
                <a:lnTo>
                  <a:pt x="187949" y="122778"/>
                </a:lnTo>
                <a:lnTo>
                  <a:pt x="192837" y="113946"/>
                </a:lnTo>
                <a:lnTo>
                  <a:pt x="195147" y="94775"/>
                </a:lnTo>
                <a:lnTo>
                  <a:pt x="191105" y="75726"/>
                </a:lnTo>
                <a:lnTo>
                  <a:pt x="181510" y="59461"/>
                </a:lnTo>
                <a:lnTo>
                  <a:pt x="174505" y="55357"/>
                </a:lnTo>
                <a:lnTo>
                  <a:pt x="157364" y="53918"/>
                </a:lnTo>
                <a:lnTo>
                  <a:pt x="141167" y="60297"/>
                </a:lnTo>
                <a:lnTo>
                  <a:pt x="133573" y="65273"/>
                </a:lnTo>
                <a:lnTo>
                  <a:pt x="129679" y="73270"/>
                </a:lnTo>
                <a:lnTo>
                  <a:pt x="128472" y="94634"/>
                </a:lnTo>
                <a:lnTo>
                  <a:pt x="134955" y="113488"/>
                </a:lnTo>
                <a:lnTo>
                  <a:pt x="139960" y="121791"/>
                </a:lnTo>
                <a:lnTo>
                  <a:pt x="149146" y="127327"/>
                </a:lnTo>
                <a:lnTo>
                  <a:pt x="174949" y="133477"/>
                </a:lnTo>
                <a:lnTo>
                  <a:pt x="186510" y="131608"/>
                </a:lnTo>
                <a:lnTo>
                  <a:pt x="205594" y="120172"/>
                </a:lnTo>
                <a:lnTo>
                  <a:pt x="211618" y="111039"/>
                </a:lnTo>
                <a:lnTo>
                  <a:pt x="218312" y="88414"/>
                </a:lnTo>
                <a:lnTo>
                  <a:pt x="216492" y="54957"/>
                </a:lnTo>
                <a:lnTo>
                  <a:pt x="208390" y="36582"/>
                </a:lnTo>
                <a:lnTo>
                  <a:pt x="202954" y="28407"/>
                </a:lnTo>
                <a:lnTo>
                  <a:pt x="194651" y="22956"/>
                </a:lnTo>
                <a:lnTo>
                  <a:pt x="172947" y="16900"/>
                </a:lnTo>
                <a:lnTo>
                  <a:pt x="162948" y="17625"/>
                </a:lnTo>
                <a:lnTo>
                  <a:pt x="145599" y="24669"/>
                </a:lnTo>
                <a:lnTo>
                  <a:pt x="130089" y="41838"/>
                </a:lnTo>
                <a:lnTo>
                  <a:pt x="122677" y="52968"/>
                </a:lnTo>
                <a:lnTo>
                  <a:pt x="120076" y="62727"/>
                </a:lnTo>
                <a:lnTo>
                  <a:pt x="120681" y="71573"/>
                </a:lnTo>
                <a:lnTo>
                  <a:pt x="127593" y="87641"/>
                </a:lnTo>
                <a:lnTo>
                  <a:pt x="138464" y="102581"/>
                </a:lnTo>
                <a:lnTo>
                  <a:pt x="146978" y="106331"/>
                </a:lnTo>
                <a:lnTo>
                  <a:pt x="168917" y="107378"/>
                </a:lnTo>
                <a:lnTo>
                  <a:pt x="188026" y="100824"/>
                </a:lnTo>
                <a:lnTo>
                  <a:pt x="196397" y="95801"/>
                </a:lnTo>
                <a:lnTo>
                  <a:pt x="200808" y="87773"/>
                </a:lnTo>
                <a:lnTo>
                  <a:pt x="202590" y="66375"/>
                </a:lnTo>
                <a:lnTo>
                  <a:pt x="199088" y="56457"/>
                </a:lnTo>
                <a:lnTo>
                  <a:pt x="185837" y="39199"/>
                </a:lnTo>
                <a:lnTo>
                  <a:pt x="177390" y="34830"/>
                </a:lnTo>
                <a:lnTo>
                  <a:pt x="158647" y="33096"/>
                </a:lnTo>
                <a:lnTo>
                  <a:pt x="141737" y="39344"/>
                </a:lnTo>
                <a:lnTo>
                  <a:pt x="133953" y="44286"/>
                </a:lnTo>
                <a:lnTo>
                  <a:pt x="129932" y="52260"/>
                </a:lnTo>
                <a:lnTo>
                  <a:pt x="128585" y="73598"/>
                </a:lnTo>
                <a:lnTo>
                  <a:pt x="132203" y="82330"/>
                </a:lnTo>
                <a:lnTo>
                  <a:pt x="145582" y="95151"/>
                </a:lnTo>
                <a:lnTo>
                  <a:pt x="166347" y="101629"/>
                </a:lnTo>
                <a:lnTo>
                  <a:pt x="178435" y="103357"/>
                </a:lnTo>
                <a:lnTo>
                  <a:pt x="187663" y="100999"/>
                </a:lnTo>
                <a:lnTo>
                  <a:pt x="194985" y="95918"/>
                </a:lnTo>
                <a:lnTo>
                  <a:pt x="201037" y="89021"/>
                </a:lnTo>
                <a:lnTo>
                  <a:pt x="203901" y="80913"/>
                </a:lnTo>
                <a:lnTo>
                  <a:pt x="203965" y="62546"/>
                </a:lnTo>
                <a:lnTo>
                  <a:pt x="196974" y="45804"/>
                </a:lnTo>
                <a:lnTo>
                  <a:pt x="191834" y="38064"/>
                </a:lnTo>
                <a:lnTo>
                  <a:pt x="176764" y="26345"/>
                </a:lnTo>
                <a:lnTo>
                  <a:pt x="167832" y="21582"/>
                </a:lnTo>
                <a:lnTo>
                  <a:pt x="145430" y="19409"/>
                </a:lnTo>
                <a:lnTo>
                  <a:pt x="119875" y="23513"/>
                </a:lnTo>
                <a:lnTo>
                  <a:pt x="92920" y="33135"/>
                </a:lnTo>
                <a:lnTo>
                  <a:pt x="71581" y="48331"/>
                </a:lnTo>
                <a:lnTo>
                  <a:pt x="62615" y="57296"/>
                </a:lnTo>
                <a:lnTo>
                  <a:pt x="52653" y="79735"/>
                </a:lnTo>
                <a:lnTo>
                  <a:pt x="49997" y="92270"/>
                </a:lnTo>
                <a:lnTo>
                  <a:pt x="53284" y="115557"/>
                </a:lnTo>
                <a:lnTo>
                  <a:pt x="68289" y="145278"/>
                </a:lnTo>
                <a:lnTo>
                  <a:pt x="82081" y="160173"/>
                </a:lnTo>
                <a:lnTo>
                  <a:pt x="99909" y="170692"/>
                </a:lnTo>
                <a:lnTo>
                  <a:pt x="119531" y="173028"/>
                </a:lnTo>
                <a:lnTo>
                  <a:pt x="160724" y="164995"/>
                </a:lnTo>
                <a:lnTo>
                  <a:pt x="201486" y="143738"/>
                </a:lnTo>
                <a:lnTo>
                  <a:pt x="218099" y="130632"/>
                </a:lnTo>
                <a:lnTo>
                  <a:pt x="227042" y="110770"/>
                </a:lnTo>
                <a:lnTo>
                  <a:pt x="229427" y="98922"/>
                </a:lnTo>
                <a:lnTo>
                  <a:pt x="228677" y="88684"/>
                </a:lnTo>
                <a:lnTo>
                  <a:pt x="221605" y="71069"/>
                </a:lnTo>
                <a:lnTo>
                  <a:pt x="204469" y="47998"/>
                </a:lnTo>
                <a:lnTo>
                  <a:pt x="178985" y="31934"/>
                </a:lnTo>
                <a:lnTo>
                  <a:pt x="159355" y="29859"/>
                </a:lnTo>
                <a:lnTo>
                  <a:pt x="118158" y="38059"/>
                </a:lnTo>
                <a:lnTo>
                  <a:pt x="100346" y="50519"/>
                </a:lnTo>
                <a:lnTo>
                  <a:pt x="85800" y="67755"/>
                </a:lnTo>
                <a:lnTo>
                  <a:pt x="63024" y="117743"/>
                </a:lnTo>
                <a:lnTo>
                  <a:pt x="63930" y="126968"/>
                </a:lnTo>
                <a:lnTo>
                  <a:pt x="74294" y="143456"/>
                </a:lnTo>
                <a:lnTo>
                  <a:pt x="99860" y="160304"/>
                </a:lnTo>
                <a:lnTo>
                  <a:pt x="125749" y="162561"/>
                </a:lnTo>
                <a:lnTo>
                  <a:pt x="178850" y="154479"/>
                </a:lnTo>
                <a:lnTo>
                  <a:pt x="206749" y="139393"/>
                </a:lnTo>
                <a:lnTo>
                  <a:pt x="229833" y="114516"/>
                </a:lnTo>
                <a:lnTo>
                  <a:pt x="238106" y="91909"/>
                </a:lnTo>
                <a:lnTo>
                  <a:pt x="240313" y="79329"/>
                </a:lnTo>
                <a:lnTo>
                  <a:pt x="236525" y="59112"/>
                </a:lnTo>
                <a:lnTo>
                  <a:pt x="221239" y="34577"/>
                </a:lnTo>
                <a:lnTo>
                  <a:pt x="215030" y="27070"/>
                </a:lnTo>
                <a:lnTo>
                  <a:pt x="206211" y="23235"/>
                </a:lnTo>
                <a:lnTo>
                  <a:pt x="183934" y="22094"/>
                </a:lnTo>
                <a:lnTo>
                  <a:pt x="128912" y="331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5495875" y="2411026"/>
            <a:ext cx="726468" cy="10529"/>
          </a:xfrm>
          <a:custGeom>
            <a:avLst/>
            <a:gdLst/>
            <a:ahLst/>
            <a:cxnLst/>
            <a:rect l="0" t="0" r="0" b="0"/>
            <a:pathLst>
              <a:path w="726468" h="10529">
                <a:moveTo>
                  <a:pt x="726467" y="0"/>
                </a:moveTo>
                <a:lnTo>
                  <a:pt x="667850" y="0"/>
                </a:lnTo>
                <a:lnTo>
                  <a:pt x="614846" y="1169"/>
                </a:lnTo>
                <a:lnTo>
                  <a:pt x="580310" y="6065"/>
                </a:lnTo>
                <a:lnTo>
                  <a:pt x="520999" y="1030"/>
                </a:lnTo>
                <a:lnTo>
                  <a:pt x="466385" y="203"/>
                </a:lnTo>
                <a:lnTo>
                  <a:pt x="410537" y="40"/>
                </a:lnTo>
                <a:lnTo>
                  <a:pt x="354445" y="8"/>
                </a:lnTo>
                <a:lnTo>
                  <a:pt x="292601" y="8334"/>
                </a:lnTo>
                <a:lnTo>
                  <a:pt x="238212" y="10095"/>
                </a:lnTo>
                <a:lnTo>
                  <a:pt x="183578" y="9273"/>
                </a:lnTo>
                <a:lnTo>
                  <a:pt x="148761" y="4437"/>
                </a:lnTo>
                <a:lnTo>
                  <a:pt x="89347" y="9495"/>
                </a:lnTo>
                <a:lnTo>
                  <a:pt x="27046" y="10392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5495875" y="2411026"/>
            <a:ext cx="747525" cy="21057"/>
          </a:xfrm>
          <a:custGeom>
            <a:avLst/>
            <a:gdLst/>
            <a:ahLst/>
            <a:cxnLst/>
            <a:rect l="0" t="0" r="0" b="0"/>
            <a:pathLst>
              <a:path w="747525" h="21057">
                <a:moveTo>
                  <a:pt x="0" y="0"/>
                </a:moveTo>
                <a:lnTo>
                  <a:pt x="37478" y="8333"/>
                </a:lnTo>
                <a:lnTo>
                  <a:pt x="88902" y="10094"/>
                </a:lnTo>
                <a:lnTo>
                  <a:pt x="144120" y="10442"/>
                </a:lnTo>
                <a:lnTo>
                  <a:pt x="200087" y="10511"/>
                </a:lnTo>
                <a:lnTo>
                  <a:pt x="256203" y="10525"/>
                </a:lnTo>
                <a:lnTo>
                  <a:pt x="312348" y="10527"/>
                </a:lnTo>
                <a:lnTo>
                  <a:pt x="368498" y="13647"/>
                </a:lnTo>
                <a:lnTo>
                  <a:pt x="395404" y="16594"/>
                </a:lnTo>
                <a:lnTo>
                  <a:pt x="441273" y="15192"/>
                </a:lnTo>
                <a:lnTo>
                  <a:pt x="503123" y="20284"/>
                </a:lnTo>
                <a:lnTo>
                  <a:pt x="558261" y="20904"/>
                </a:lnTo>
                <a:lnTo>
                  <a:pt x="614212" y="21026"/>
                </a:lnTo>
                <a:lnTo>
                  <a:pt x="669155" y="19881"/>
                </a:lnTo>
                <a:lnTo>
                  <a:pt x="704026" y="14989"/>
                </a:lnTo>
                <a:lnTo>
                  <a:pt x="747524" y="210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6144975" y="2347854"/>
            <a:ext cx="123344" cy="131267"/>
          </a:xfrm>
          <a:custGeom>
            <a:avLst/>
            <a:gdLst/>
            <a:ahLst/>
            <a:cxnLst/>
            <a:rect l="0" t="0" r="0" b="0"/>
            <a:pathLst>
              <a:path w="123344" h="131267">
                <a:moveTo>
                  <a:pt x="119481" y="63172"/>
                </a:moveTo>
                <a:lnTo>
                  <a:pt x="59888" y="112670"/>
                </a:lnTo>
                <a:lnTo>
                  <a:pt x="58695" y="118397"/>
                </a:lnTo>
                <a:lnTo>
                  <a:pt x="61410" y="123385"/>
                </a:lnTo>
                <a:lnTo>
                  <a:pt x="66729" y="127880"/>
                </a:lnTo>
                <a:lnTo>
                  <a:pt x="73784" y="129707"/>
                </a:lnTo>
                <a:lnTo>
                  <a:pt x="90982" y="128618"/>
                </a:lnTo>
                <a:lnTo>
                  <a:pt x="98142" y="124350"/>
                </a:lnTo>
                <a:lnTo>
                  <a:pt x="109217" y="110249"/>
                </a:lnTo>
                <a:lnTo>
                  <a:pt x="122029" y="82580"/>
                </a:lnTo>
                <a:lnTo>
                  <a:pt x="123343" y="59319"/>
                </a:lnTo>
                <a:lnTo>
                  <a:pt x="122056" y="46565"/>
                </a:lnTo>
                <a:lnTo>
                  <a:pt x="117688" y="36893"/>
                </a:lnTo>
                <a:lnTo>
                  <a:pt x="103476" y="23026"/>
                </a:lnTo>
                <a:lnTo>
                  <a:pt x="97112" y="22370"/>
                </a:lnTo>
                <a:lnTo>
                  <a:pt x="91700" y="25442"/>
                </a:lnTo>
                <a:lnTo>
                  <a:pt x="82567" y="38214"/>
                </a:lnTo>
                <a:lnTo>
                  <a:pt x="74608" y="55589"/>
                </a:lnTo>
                <a:lnTo>
                  <a:pt x="73412" y="78129"/>
                </a:lnTo>
                <a:lnTo>
                  <a:pt x="77949" y="102574"/>
                </a:lnTo>
                <a:lnTo>
                  <a:pt x="87763" y="125138"/>
                </a:lnTo>
                <a:lnTo>
                  <a:pt x="93656" y="130218"/>
                </a:lnTo>
                <a:lnTo>
                  <a:pt x="99925" y="131266"/>
                </a:lnTo>
                <a:lnTo>
                  <a:pt x="106444" y="129625"/>
                </a:lnTo>
                <a:lnTo>
                  <a:pt x="110789" y="123851"/>
                </a:lnTo>
                <a:lnTo>
                  <a:pt x="115618" y="104958"/>
                </a:lnTo>
                <a:lnTo>
                  <a:pt x="113396" y="96878"/>
                </a:lnTo>
                <a:lnTo>
                  <a:pt x="108406" y="90322"/>
                </a:lnTo>
                <a:lnTo>
                  <a:pt x="84614" y="75506"/>
                </a:lnTo>
                <a:lnTo>
                  <a:pt x="75179" y="71394"/>
                </a:lnTo>
                <a:lnTo>
                  <a:pt x="66549" y="70993"/>
                </a:lnTo>
                <a:lnTo>
                  <a:pt x="50722" y="76786"/>
                </a:lnTo>
                <a:lnTo>
                  <a:pt x="47905" y="81607"/>
                </a:lnTo>
                <a:lnTo>
                  <a:pt x="48367" y="87160"/>
                </a:lnTo>
                <a:lnTo>
                  <a:pt x="55119" y="99569"/>
                </a:lnTo>
                <a:lnTo>
                  <a:pt x="65919" y="112883"/>
                </a:lnTo>
                <a:lnTo>
                  <a:pt x="73245" y="116200"/>
                </a:lnTo>
                <a:lnTo>
                  <a:pt x="90742" y="116765"/>
                </a:lnTo>
                <a:lnTo>
                  <a:pt x="95642" y="111769"/>
                </a:lnTo>
                <a:lnTo>
                  <a:pt x="97740" y="103759"/>
                </a:lnTo>
                <a:lnTo>
                  <a:pt x="97967" y="93739"/>
                </a:lnTo>
                <a:lnTo>
                  <a:pt x="91982" y="76367"/>
                </a:lnTo>
                <a:lnTo>
                  <a:pt x="87110" y="68459"/>
                </a:lnTo>
                <a:lnTo>
                  <a:pt x="72339" y="56553"/>
                </a:lnTo>
                <a:lnTo>
                  <a:pt x="63486" y="51740"/>
                </a:lnTo>
                <a:lnTo>
                  <a:pt x="44292" y="49512"/>
                </a:lnTo>
                <a:lnTo>
                  <a:pt x="34260" y="50556"/>
                </a:lnTo>
                <a:lnTo>
                  <a:pt x="26402" y="54761"/>
                </a:lnTo>
                <a:lnTo>
                  <a:pt x="14552" y="68792"/>
                </a:lnTo>
                <a:lnTo>
                  <a:pt x="12094" y="77447"/>
                </a:lnTo>
                <a:lnTo>
                  <a:pt x="12482" y="96422"/>
                </a:lnTo>
                <a:lnTo>
                  <a:pt x="19673" y="113435"/>
                </a:lnTo>
                <a:lnTo>
                  <a:pt x="24866" y="121247"/>
                </a:lnTo>
                <a:lnTo>
                  <a:pt x="24819" y="125285"/>
                </a:lnTo>
                <a:lnTo>
                  <a:pt x="21278" y="126807"/>
                </a:lnTo>
                <a:lnTo>
                  <a:pt x="15408" y="126652"/>
                </a:lnTo>
                <a:lnTo>
                  <a:pt x="10325" y="123040"/>
                </a:lnTo>
                <a:lnTo>
                  <a:pt x="1557" y="109667"/>
                </a:lnTo>
                <a:lnTo>
                  <a:pt x="0" y="92025"/>
                </a:lnTo>
                <a:lnTo>
                  <a:pt x="8532" y="52103"/>
                </a:lnTo>
                <a:lnTo>
                  <a:pt x="23696" y="26487"/>
                </a:lnTo>
                <a:lnTo>
                  <a:pt x="39475" y="14502"/>
                </a:lnTo>
                <a:lnTo>
                  <a:pt x="66838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5545369" y="2358817"/>
            <a:ext cx="622364" cy="52210"/>
          </a:xfrm>
          <a:custGeom>
            <a:avLst/>
            <a:gdLst/>
            <a:ahLst/>
            <a:cxnLst/>
            <a:rect l="0" t="0" r="0" b="0"/>
            <a:pathLst>
              <a:path w="622364" h="52210">
                <a:moveTo>
                  <a:pt x="613802" y="52209"/>
                </a:moveTo>
                <a:lnTo>
                  <a:pt x="559657" y="52209"/>
                </a:lnTo>
                <a:lnTo>
                  <a:pt x="498007" y="46143"/>
                </a:lnTo>
                <a:lnTo>
                  <a:pt x="467708" y="49891"/>
                </a:lnTo>
                <a:lnTo>
                  <a:pt x="469613" y="50664"/>
                </a:lnTo>
                <a:lnTo>
                  <a:pt x="517561" y="50835"/>
                </a:lnTo>
                <a:lnTo>
                  <a:pt x="577082" y="43117"/>
                </a:lnTo>
                <a:lnTo>
                  <a:pt x="622363" y="41964"/>
                </a:lnTo>
                <a:lnTo>
                  <a:pt x="564203" y="33363"/>
                </a:lnTo>
                <a:lnTo>
                  <a:pt x="511198" y="25999"/>
                </a:lnTo>
                <a:lnTo>
                  <a:pt x="459480" y="20515"/>
                </a:lnTo>
                <a:lnTo>
                  <a:pt x="458278" y="18211"/>
                </a:lnTo>
                <a:lnTo>
                  <a:pt x="460986" y="15506"/>
                </a:lnTo>
                <a:lnTo>
                  <a:pt x="476473" y="15619"/>
                </a:lnTo>
                <a:lnTo>
                  <a:pt x="537919" y="19964"/>
                </a:lnTo>
                <a:lnTo>
                  <a:pt x="589887" y="17373"/>
                </a:lnTo>
                <a:lnTo>
                  <a:pt x="605513" y="14499"/>
                </a:lnTo>
                <a:lnTo>
                  <a:pt x="604766" y="15371"/>
                </a:lnTo>
                <a:lnTo>
                  <a:pt x="600759" y="17121"/>
                </a:lnTo>
                <a:lnTo>
                  <a:pt x="549486" y="16840"/>
                </a:lnTo>
                <a:lnTo>
                  <a:pt x="491479" y="19876"/>
                </a:lnTo>
                <a:lnTo>
                  <a:pt x="440947" y="20402"/>
                </a:lnTo>
                <a:lnTo>
                  <a:pt x="390100" y="20557"/>
                </a:lnTo>
                <a:lnTo>
                  <a:pt x="333524" y="17491"/>
                </a:lnTo>
                <a:lnTo>
                  <a:pt x="317268" y="14551"/>
                </a:lnTo>
                <a:lnTo>
                  <a:pt x="317847" y="15406"/>
                </a:lnTo>
                <a:lnTo>
                  <a:pt x="321742" y="17145"/>
                </a:lnTo>
                <a:lnTo>
                  <a:pt x="382651" y="20165"/>
                </a:lnTo>
                <a:lnTo>
                  <a:pt x="438421" y="20532"/>
                </a:lnTo>
                <a:lnTo>
                  <a:pt x="493328" y="21775"/>
                </a:lnTo>
                <a:lnTo>
                  <a:pt x="521174" y="26683"/>
                </a:lnTo>
                <a:lnTo>
                  <a:pt x="520465" y="25833"/>
                </a:lnTo>
                <a:lnTo>
                  <a:pt x="488520" y="16063"/>
                </a:lnTo>
                <a:lnTo>
                  <a:pt x="428744" y="11273"/>
                </a:lnTo>
                <a:lnTo>
                  <a:pt x="379076" y="10444"/>
                </a:lnTo>
                <a:lnTo>
                  <a:pt x="319778" y="13283"/>
                </a:lnTo>
                <a:lnTo>
                  <a:pt x="257415" y="19173"/>
                </a:lnTo>
                <a:lnTo>
                  <a:pt x="206536" y="20337"/>
                </a:lnTo>
                <a:lnTo>
                  <a:pt x="268611" y="20606"/>
                </a:lnTo>
                <a:lnTo>
                  <a:pt x="322958" y="20620"/>
                </a:lnTo>
                <a:lnTo>
                  <a:pt x="385988" y="20622"/>
                </a:lnTo>
                <a:lnTo>
                  <a:pt x="415845" y="20623"/>
                </a:lnTo>
                <a:lnTo>
                  <a:pt x="419830" y="19453"/>
                </a:lnTo>
                <a:lnTo>
                  <a:pt x="416636" y="17503"/>
                </a:lnTo>
                <a:lnTo>
                  <a:pt x="387316" y="12290"/>
                </a:lnTo>
                <a:lnTo>
                  <a:pt x="335487" y="10528"/>
                </a:lnTo>
                <a:lnTo>
                  <a:pt x="280189" y="10180"/>
                </a:lnTo>
                <a:lnTo>
                  <a:pt x="224205" y="10112"/>
                </a:lnTo>
                <a:lnTo>
                  <a:pt x="168087" y="10098"/>
                </a:lnTo>
                <a:lnTo>
                  <a:pt x="111942" y="2859"/>
                </a:lnTo>
                <a:lnTo>
                  <a:pt x="79188" y="542"/>
                </a:lnTo>
                <a:lnTo>
                  <a:pt x="86467" y="0"/>
                </a:lnTo>
                <a:lnTo>
                  <a:pt x="145330" y="7956"/>
                </a:lnTo>
                <a:lnTo>
                  <a:pt x="205669" y="9672"/>
                </a:lnTo>
                <a:lnTo>
                  <a:pt x="262648" y="11181"/>
                </a:lnTo>
                <a:lnTo>
                  <a:pt x="296717" y="16136"/>
                </a:lnTo>
                <a:lnTo>
                  <a:pt x="297127" y="15292"/>
                </a:lnTo>
                <a:lnTo>
                  <a:pt x="293890" y="13559"/>
                </a:lnTo>
                <a:lnTo>
                  <a:pt x="239340" y="10551"/>
                </a:lnTo>
                <a:lnTo>
                  <a:pt x="179526" y="10185"/>
                </a:lnTo>
                <a:lnTo>
                  <a:pt x="123820" y="11282"/>
                </a:lnTo>
                <a:lnTo>
                  <a:pt x="61370" y="19162"/>
                </a:lnTo>
                <a:lnTo>
                  <a:pt x="15733" y="20334"/>
                </a:lnTo>
                <a:lnTo>
                  <a:pt x="73308" y="20598"/>
                </a:lnTo>
                <a:lnTo>
                  <a:pt x="126365" y="23737"/>
                </a:lnTo>
                <a:lnTo>
                  <a:pt x="180769" y="30175"/>
                </a:lnTo>
                <a:lnTo>
                  <a:pt x="172948" y="30717"/>
                </a:lnTo>
                <a:lnTo>
                  <a:pt x="125162" y="25881"/>
                </a:lnTo>
                <a:lnTo>
                  <a:pt x="72484" y="30110"/>
                </a:lnTo>
                <a:lnTo>
                  <a:pt x="14489" y="19562"/>
                </a:lnTo>
                <a:lnTo>
                  <a:pt x="0" y="15472"/>
                </a:lnTo>
                <a:lnTo>
                  <a:pt x="5259" y="17554"/>
                </a:lnTo>
                <a:lnTo>
                  <a:pt x="61500" y="20219"/>
                </a:lnTo>
                <a:lnTo>
                  <a:pt x="121520" y="20543"/>
                </a:lnTo>
                <a:lnTo>
                  <a:pt x="126517" y="20570"/>
                </a:lnTo>
                <a:lnTo>
                  <a:pt x="64092" y="12287"/>
                </a:lnTo>
                <a:lnTo>
                  <a:pt x="45443" y="12239"/>
                </a:lnTo>
                <a:lnTo>
                  <a:pt x="45383" y="13864"/>
                </a:lnTo>
                <a:lnTo>
                  <a:pt x="48852" y="16117"/>
                </a:lnTo>
                <a:lnTo>
                  <a:pt x="103809" y="20030"/>
                </a:lnTo>
                <a:lnTo>
                  <a:pt x="152297" y="20447"/>
                </a:lnTo>
                <a:lnTo>
                  <a:pt x="215494" y="20588"/>
                </a:lnTo>
                <a:lnTo>
                  <a:pt x="278856" y="28952"/>
                </a:lnTo>
                <a:lnTo>
                  <a:pt x="333430" y="30717"/>
                </a:lnTo>
                <a:lnTo>
                  <a:pt x="389270" y="31066"/>
                </a:lnTo>
                <a:lnTo>
                  <a:pt x="445361" y="31135"/>
                </a:lnTo>
                <a:lnTo>
                  <a:pt x="501501" y="36737"/>
                </a:lnTo>
                <a:lnTo>
                  <a:pt x="559209" y="41029"/>
                </a:lnTo>
                <a:lnTo>
                  <a:pt x="571688" y="4168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5495875" y="2432082"/>
            <a:ext cx="631711" cy="39968"/>
          </a:xfrm>
          <a:custGeom>
            <a:avLst/>
            <a:gdLst/>
            <a:ahLst/>
            <a:cxnLst/>
            <a:rect l="0" t="0" r="0" b="0"/>
            <a:pathLst>
              <a:path w="631711" h="39968">
                <a:moveTo>
                  <a:pt x="631710" y="31586"/>
                </a:moveTo>
                <a:lnTo>
                  <a:pt x="614943" y="25997"/>
                </a:lnTo>
                <a:lnTo>
                  <a:pt x="556265" y="30041"/>
                </a:lnTo>
                <a:lnTo>
                  <a:pt x="501514" y="31281"/>
                </a:lnTo>
                <a:lnTo>
                  <a:pt x="454997" y="31526"/>
                </a:lnTo>
                <a:lnTo>
                  <a:pt x="518084" y="39916"/>
                </a:lnTo>
                <a:lnTo>
                  <a:pt x="536756" y="39967"/>
                </a:lnTo>
                <a:lnTo>
                  <a:pt x="536821" y="38343"/>
                </a:lnTo>
                <a:lnTo>
                  <a:pt x="533356" y="36091"/>
                </a:lnTo>
                <a:lnTo>
                  <a:pt x="481527" y="32179"/>
                </a:lnTo>
                <a:lnTo>
                  <a:pt x="427609" y="31703"/>
                </a:lnTo>
                <a:lnTo>
                  <a:pt x="373069" y="30439"/>
                </a:lnTo>
                <a:lnTo>
                  <a:pt x="337097" y="25527"/>
                </a:lnTo>
                <a:lnTo>
                  <a:pt x="306682" y="29271"/>
                </a:lnTo>
                <a:lnTo>
                  <a:pt x="308569" y="30042"/>
                </a:lnTo>
                <a:lnTo>
                  <a:pt x="321976" y="29730"/>
                </a:lnTo>
                <a:lnTo>
                  <a:pt x="380482" y="22431"/>
                </a:lnTo>
                <a:lnTo>
                  <a:pt x="430093" y="22498"/>
                </a:lnTo>
                <a:lnTo>
                  <a:pt x="430618" y="24358"/>
                </a:lnTo>
                <a:lnTo>
                  <a:pt x="427459" y="26767"/>
                </a:lnTo>
                <a:lnTo>
                  <a:pt x="373042" y="30951"/>
                </a:lnTo>
                <a:lnTo>
                  <a:pt x="313244" y="31461"/>
                </a:lnTo>
                <a:lnTo>
                  <a:pt x="256371" y="24326"/>
                </a:lnTo>
                <a:lnTo>
                  <a:pt x="200077" y="21703"/>
                </a:lnTo>
                <a:lnTo>
                  <a:pt x="145281" y="15077"/>
                </a:lnTo>
                <a:lnTo>
                  <a:pt x="145987" y="15901"/>
                </a:lnTo>
                <a:lnTo>
                  <a:pt x="149967" y="17620"/>
                </a:lnTo>
                <a:lnTo>
                  <a:pt x="210256" y="26345"/>
                </a:lnTo>
                <a:lnTo>
                  <a:pt x="261028" y="30551"/>
                </a:lnTo>
                <a:lnTo>
                  <a:pt x="292851" y="31279"/>
                </a:lnTo>
                <a:lnTo>
                  <a:pt x="243583" y="30389"/>
                </a:lnTo>
                <a:lnTo>
                  <a:pt x="184112" y="22517"/>
                </a:lnTo>
                <a:lnTo>
                  <a:pt x="130648" y="15280"/>
                </a:lnTo>
                <a:lnTo>
                  <a:pt x="68678" y="20066"/>
                </a:lnTo>
                <a:lnTo>
                  <a:pt x="23098" y="20862"/>
                </a:lnTo>
                <a:lnTo>
                  <a:pt x="83282" y="17926"/>
                </a:lnTo>
                <a:lnTo>
                  <a:pt x="94126" y="15461"/>
                </a:lnTo>
                <a:lnTo>
                  <a:pt x="96676" y="13817"/>
                </a:lnTo>
                <a:lnTo>
                  <a:pt x="93696" y="12721"/>
                </a:lnTo>
                <a:lnTo>
                  <a:pt x="32764" y="76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79053" y="267339"/>
            <a:ext cx="1774378" cy="448599"/>
            <a:chOff x="2079053" y="267339"/>
            <a:chExt cx="1774378" cy="448599"/>
          </a:xfrm>
        </p:grpSpPr>
        <p:sp>
          <p:nvSpPr>
            <p:cNvPr id="2" name="Freeform 1"/>
            <p:cNvSpPr/>
            <p:nvPr/>
          </p:nvSpPr>
          <p:spPr>
            <a:xfrm>
              <a:off x="2079053" y="380701"/>
              <a:ext cx="363559" cy="335237"/>
            </a:xfrm>
            <a:custGeom>
              <a:avLst/>
              <a:gdLst/>
              <a:ahLst/>
              <a:cxnLst/>
              <a:rect l="0" t="0" r="0" b="0"/>
              <a:pathLst>
                <a:path w="363559" h="335237">
                  <a:moveTo>
                    <a:pt x="5589" y="335236"/>
                  </a:moveTo>
                  <a:lnTo>
                    <a:pt x="0" y="318469"/>
                  </a:lnTo>
                  <a:lnTo>
                    <a:pt x="4044" y="256671"/>
                  </a:lnTo>
                  <a:lnTo>
                    <a:pt x="10873" y="201564"/>
                  </a:lnTo>
                  <a:lnTo>
                    <a:pt x="16252" y="149648"/>
                  </a:lnTo>
                  <a:lnTo>
                    <a:pt x="36225" y="88009"/>
                  </a:lnTo>
                  <a:lnTo>
                    <a:pt x="60764" y="33748"/>
                  </a:lnTo>
                  <a:lnTo>
                    <a:pt x="86808" y="2592"/>
                  </a:lnTo>
                  <a:lnTo>
                    <a:pt x="94830" y="0"/>
                  </a:lnTo>
                  <a:lnTo>
                    <a:pt x="113102" y="3358"/>
                  </a:lnTo>
                  <a:lnTo>
                    <a:pt x="129802" y="15770"/>
                  </a:lnTo>
                  <a:lnTo>
                    <a:pt x="173981" y="70812"/>
                  </a:lnTo>
                  <a:lnTo>
                    <a:pt x="204925" y="125120"/>
                  </a:lnTo>
                  <a:lnTo>
                    <a:pt x="249038" y="187680"/>
                  </a:lnTo>
                  <a:lnTo>
                    <a:pt x="289379" y="249370"/>
                  </a:lnTo>
                  <a:lnTo>
                    <a:pt x="337794" y="308446"/>
                  </a:lnTo>
                  <a:lnTo>
                    <a:pt x="349378" y="317480"/>
                  </a:lnTo>
                  <a:lnTo>
                    <a:pt x="363558" y="32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2041" y="400082"/>
              <a:ext cx="200042" cy="305328"/>
            </a:xfrm>
            <a:custGeom>
              <a:avLst/>
              <a:gdLst/>
              <a:ahLst/>
              <a:cxnLst/>
              <a:rect l="0" t="0" r="0" b="0"/>
              <a:pathLst>
                <a:path w="200042" h="305328">
                  <a:moveTo>
                    <a:pt x="200041" y="0"/>
                  </a:moveTo>
                  <a:lnTo>
                    <a:pt x="175995" y="17981"/>
                  </a:lnTo>
                  <a:lnTo>
                    <a:pt x="155742" y="45492"/>
                  </a:lnTo>
                  <a:lnTo>
                    <a:pt x="133997" y="104113"/>
                  </a:lnTo>
                  <a:lnTo>
                    <a:pt x="103808" y="155573"/>
                  </a:lnTo>
                  <a:lnTo>
                    <a:pt x="74101" y="207679"/>
                  </a:lnTo>
                  <a:lnTo>
                    <a:pt x="37487" y="26283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22944" y="294797"/>
              <a:ext cx="293450" cy="200043"/>
            </a:xfrm>
            <a:custGeom>
              <a:avLst/>
              <a:gdLst/>
              <a:ahLst/>
              <a:cxnLst/>
              <a:rect l="0" t="0" r="0" b="0"/>
              <a:pathLst>
                <a:path w="293450" h="200043">
                  <a:moveTo>
                    <a:pt x="272392" y="0"/>
                  </a:moveTo>
                  <a:lnTo>
                    <a:pt x="235306" y="34747"/>
                  </a:lnTo>
                  <a:lnTo>
                    <a:pt x="175983" y="67729"/>
                  </a:lnTo>
                  <a:lnTo>
                    <a:pt x="123974" y="94964"/>
                  </a:lnTo>
                  <a:lnTo>
                    <a:pt x="63075" y="121474"/>
                  </a:lnTo>
                  <a:lnTo>
                    <a:pt x="9345" y="140201"/>
                  </a:lnTo>
                  <a:lnTo>
                    <a:pt x="3441" y="146110"/>
                  </a:lnTo>
                  <a:lnTo>
                    <a:pt x="674" y="153559"/>
                  </a:lnTo>
                  <a:lnTo>
                    <a:pt x="0" y="162034"/>
                  </a:lnTo>
                  <a:lnTo>
                    <a:pt x="4230" y="168854"/>
                  </a:lnTo>
                  <a:lnTo>
                    <a:pt x="21408" y="179552"/>
                  </a:lnTo>
                  <a:lnTo>
                    <a:pt x="77799" y="187546"/>
                  </a:lnTo>
                  <a:lnTo>
                    <a:pt x="135212" y="192244"/>
                  </a:lnTo>
                  <a:lnTo>
                    <a:pt x="191613" y="198502"/>
                  </a:lnTo>
                  <a:lnTo>
                    <a:pt x="246644" y="199738"/>
                  </a:lnTo>
                  <a:lnTo>
                    <a:pt x="29344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3709" y="589595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5653" y="9065"/>
                  </a:lnTo>
                  <a:lnTo>
                    <a:pt x="164243" y="17475"/>
                  </a:lnTo>
                  <a:lnTo>
                    <a:pt x="102720" y="20350"/>
                  </a:lnTo>
                  <a:lnTo>
                    <a:pt x="51883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2248" y="42113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4053" y="17959"/>
                  </a:lnTo>
                  <a:lnTo>
                    <a:pt x="59808" y="28548"/>
                  </a:lnTo>
                  <a:lnTo>
                    <a:pt x="2630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61684" y="267339"/>
              <a:ext cx="391747" cy="398650"/>
            </a:xfrm>
            <a:custGeom>
              <a:avLst/>
              <a:gdLst/>
              <a:ahLst/>
              <a:cxnLst/>
              <a:rect l="0" t="0" r="0" b="0"/>
              <a:pathLst>
                <a:path w="391747" h="398650">
                  <a:moveTo>
                    <a:pt x="2191" y="80101"/>
                  </a:moveTo>
                  <a:lnTo>
                    <a:pt x="57279" y="30603"/>
                  </a:lnTo>
                  <a:lnTo>
                    <a:pt x="87144" y="9803"/>
                  </a:lnTo>
                  <a:lnTo>
                    <a:pt x="110918" y="2064"/>
                  </a:lnTo>
                  <a:lnTo>
                    <a:pt x="123809" y="0"/>
                  </a:lnTo>
                  <a:lnTo>
                    <a:pt x="150610" y="3946"/>
                  </a:lnTo>
                  <a:lnTo>
                    <a:pt x="176950" y="14669"/>
                  </a:lnTo>
                  <a:lnTo>
                    <a:pt x="227672" y="54543"/>
                  </a:lnTo>
                  <a:lnTo>
                    <a:pt x="244995" y="87476"/>
                  </a:lnTo>
                  <a:lnTo>
                    <a:pt x="260159" y="148932"/>
                  </a:lnTo>
                  <a:lnTo>
                    <a:pt x="262680" y="198891"/>
                  </a:lnTo>
                  <a:lnTo>
                    <a:pt x="255368" y="243850"/>
                  </a:lnTo>
                  <a:lnTo>
                    <a:pt x="232529" y="297843"/>
                  </a:lnTo>
                  <a:lnTo>
                    <a:pt x="199898" y="342650"/>
                  </a:lnTo>
                  <a:lnTo>
                    <a:pt x="159658" y="375721"/>
                  </a:lnTo>
                  <a:lnTo>
                    <a:pt x="101826" y="398649"/>
                  </a:lnTo>
                  <a:lnTo>
                    <a:pt x="61219" y="398574"/>
                  </a:lnTo>
                  <a:lnTo>
                    <a:pt x="25140" y="385553"/>
                  </a:lnTo>
                  <a:lnTo>
                    <a:pt x="9271" y="370275"/>
                  </a:lnTo>
                  <a:lnTo>
                    <a:pt x="3402" y="361288"/>
                  </a:lnTo>
                  <a:lnTo>
                    <a:pt x="0" y="338824"/>
                  </a:lnTo>
                  <a:lnTo>
                    <a:pt x="730" y="326282"/>
                  </a:lnTo>
                  <a:lnTo>
                    <a:pt x="5896" y="315582"/>
                  </a:lnTo>
                  <a:lnTo>
                    <a:pt x="24115" y="297453"/>
                  </a:lnTo>
                  <a:lnTo>
                    <a:pt x="47810" y="287836"/>
                  </a:lnTo>
                  <a:lnTo>
                    <a:pt x="73939" y="284732"/>
                  </a:lnTo>
                  <a:lnTo>
                    <a:pt x="128841" y="292271"/>
                  </a:lnTo>
                  <a:lnTo>
                    <a:pt x="184746" y="310614"/>
                  </a:lnTo>
                  <a:lnTo>
                    <a:pt x="248085" y="329532"/>
                  </a:lnTo>
                  <a:lnTo>
                    <a:pt x="306870" y="348347"/>
                  </a:lnTo>
                  <a:lnTo>
                    <a:pt x="363542" y="352756"/>
                  </a:lnTo>
                  <a:lnTo>
                    <a:pt x="391746" y="353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539804" y="164794"/>
            <a:ext cx="777088" cy="456388"/>
            <a:chOff x="4539804" y="164794"/>
            <a:chExt cx="777088" cy="456388"/>
          </a:xfrm>
        </p:grpSpPr>
        <p:sp>
          <p:nvSpPr>
            <p:cNvPr id="9" name="Freeform 8"/>
            <p:cNvSpPr/>
            <p:nvPr/>
          </p:nvSpPr>
          <p:spPr>
            <a:xfrm>
              <a:off x="4539804" y="217817"/>
              <a:ext cx="447995" cy="402688"/>
            </a:xfrm>
            <a:custGeom>
              <a:avLst/>
              <a:gdLst/>
              <a:ahLst/>
              <a:cxnLst/>
              <a:rect l="0" t="0" r="0" b="0"/>
              <a:pathLst>
                <a:path w="447995" h="402688">
                  <a:moveTo>
                    <a:pt x="250662" y="3281"/>
                  </a:moveTo>
                  <a:lnTo>
                    <a:pt x="188570" y="8870"/>
                  </a:lnTo>
                  <a:lnTo>
                    <a:pt x="131871" y="27731"/>
                  </a:lnTo>
                  <a:lnTo>
                    <a:pt x="107789" y="41054"/>
                  </a:lnTo>
                  <a:lnTo>
                    <a:pt x="51109" y="99750"/>
                  </a:lnTo>
                  <a:lnTo>
                    <a:pt x="12542" y="159816"/>
                  </a:lnTo>
                  <a:lnTo>
                    <a:pt x="2293" y="197971"/>
                  </a:lnTo>
                  <a:lnTo>
                    <a:pt x="0" y="252785"/>
                  </a:lnTo>
                  <a:lnTo>
                    <a:pt x="9600" y="305553"/>
                  </a:lnTo>
                  <a:lnTo>
                    <a:pt x="12745" y="317100"/>
                  </a:lnTo>
                  <a:lnTo>
                    <a:pt x="25598" y="336168"/>
                  </a:lnTo>
                  <a:lnTo>
                    <a:pt x="62445" y="367474"/>
                  </a:lnTo>
                  <a:lnTo>
                    <a:pt x="104689" y="387782"/>
                  </a:lnTo>
                  <a:lnTo>
                    <a:pt x="156881" y="399939"/>
                  </a:lnTo>
                  <a:lnTo>
                    <a:pt x="212250" y="402687"/>
                  </a:lnTo>
                  <a:lnTo>
                    <a:pt x="254229" y="397574"/>
                  </a:lnTo>
                  <a:lnTo>
                    <a:pt x="316036" y="370554"/>
                  </a:lnTo>
                  <a:lnTo>
                    <a:pt x="340548" y="356026"/>
                  </a:lnTo>
                  <a:lnTo>
                    <a:pt x="397542" y="304856"/>
                  </a:lnTo>
                  <a:lnTo>
                    <a:pt x="420264" y="275910"/>
                  </a:lnTo>
                  <a:lnTo>
                    <a:pt x="442911" y="218644"/>
                  </a:lnTo>
                  <a:lnTo>
                    <a:pt x="447994" y="158212"/>
                  </a:lnTo>
                  <a:lnTo>
                    <a:pt x="435846" y="99029"/>
                  </a:lnTo>
                  <a:lnTo>
                    <a:pt x="420305" y="66746"/>
                  </a:lnTo>
                  <a:lnTo>
                    <a:pt x="395293" y="40543"/>
                  </a:lnTo>
                  <a:lnTo>
                    <a:pt x="345054" y="6686"/>
                  </a:lnTo>
                  <a:lnTo>
                    <a:pt x="334647" y="2041"/>
                  </a:lnTo>
                  <a:lnTo>
                    <a:pt x="313725" y="0"/>
                  </a:lnTo>
                  <a:lnTo>
                    <a:pt x="282248" y="3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74735" y="164794"/>
              <a:ext cx="242157" cy="456388"/>
            </a:xfrm>
            <a:custGeom>
              <a:avLst/>
              <a:gdLst/>
              <a:ahLst/>
              <a:cxnLst/>
              <a:rect l="0" t="0" r="0" b="0"/>
              <a:pathLst>
                <a:path w="242157" h="456388">
                  <a:moveTo>
                    <a:pt x="10529" y="130003"/>
                  </a:moveTo>
                  <a:lnTo>
                    <a:pt x="3293" y="157559"/>
                  </a:lnTo>
                  <a:lnTo>
                    <a:pt x="651" y="216902"/>
                  </a:lnTo>
                  <a:lnTo>
                    <a:pt x="129" y="279360"/>
                  </a:lnTo>
                  <a:lnTo>
                    <a:pt x="26" y="336757"/>
                  </a:lnTo>
                  <a:lnTo>
                    <a:pt x="6" y="393155"/>
                  </a:lnTo>
                  <a:lnTo>
                    <a:pt x="1" y="454039"/>
                  </a:lnTo>
                  <a:lnTo>
                    <a:pt x="0" y="395561"/>
                  </a:lnTo>
                  <a:lnTo>
                    <a:pt x="0" y="332241"/>
                  </a:lnTo>
                  <a:lnTo>
                    <a:pt x="0" y="274327"/>
                  </a:lnTo>
                  <a:lnTo>
                    <a:pt x="1170" y="216657"/>
                  </a:lnTo>
                  <a:lnTo>
                    <a:pt x="8334" y="153273"/>
                  </a:lnTo>
                  <a:lnTo>
                    <a:pt x="10095" y="95345"/>
                  </a:lnTo>
                  <a:lnTo>
                    <a:pt x="18849" y="40013"/>
                  </a:lnTo>
                  <a:lnTo>
                    <a:pt x="25145" y="16308"/>
                  </a:lnTo>
                  <a:lnTo>
                    <a:pt x="31971" y="8583"/>
                  </a:lnTo>
                  <a:lnTo>
                    <a:pt x="52034" y="0"/>
                  </a:lnTo>
                  <a:lnTo>
                    <a:pt x="89637" y="757"/>
                  </a:lnTo>
                  <a:lnTo>
                    <a:pt x="110419" y="8610"/>
                  </a:lnTo>
                  <a:lnTo>
                    <a:pt x="142824" y="32715"/>
                  </a:lnTo>
                  <a:lnTo>
                    <a:pt x="185910" y="88591"/>
                  </a:lnTo>
                  <a:lnTo>
                    <a:pt x="195855" y="130861"/>
                  </a:lnTo>
                  <a:lnTo>
                    <a:pt x="190809" y="180736"/>
                  </a:lnTo>
                  <a:lnTo>
                    <a:pt x="185020" y="202854"/>
                  </a:lnTo>
                  <a:lnTo>
                    <a:pt x="172308" y="221263"/>
                  </a:lnTo>
                  <a:lnTo>
                    <a:pt x="154960" y="236074"/>
                  </a:lnTo>
                  <a:lnTo>
                    <a:pt x="99306" y="264623"/>
                  </a:lnTo>
                  <a:lnTo>
                    <a:pt x="58930" y="273616"/>
                  </a:lnTo>
                  <a:lnTo>
                    <a:pt x="37500" y="269480"/>
                  </a:lnTo>
                  <a:lnTo>
                    <a:pt x="26025" y="263353"/>
                  </a:lnTo>
                  <a:lnTo>
                    <a:pt x="27879" y="263357"/>
                  </a:lnTo>
                  <a:lnTo>
                    <a:pt x="39297" y="267650"/>
                  </a:lnTo>
                  <a:lnTo>
                    <a:pt x="56070" y="277358"/>
                  </a:lnTo>
                  <a:lnTo>
                    <a:pt x="101461" y="340030"/>
                  </a:lnTo>
                  <a:lnTo>
                    <a:pt x="130960" y="374175"/>
                  </a:lnTo>
                  <a:lnTo>
                    <a:pt x="188859" y="424714"/>
                  </a:lnTo>
                  <a:lnTo>
                    <a:pt x="204431" y="437631"/>
                  </a:lnTo>
                  <a:lnTo>
                    <a:pt x="242156" y="456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190870" y="201342"/>
            <a:ext cx="1281440" cy="445404"/>
            <a:chOff x="6190870" y="201342"/>
            <a:chExt cx="1281440" cy="445404"/>
          </a:xfrm>
        </p:grpSpPr>
        <p:sp>
          <p:nvSpPr>
            <p:cNvPr id="12" name="Freeform 11"/>
            <p:cNvSpPr/>
            <p:nvPr/>
          </p:nvSpPr>
          <p:spPr>
            <a:xfrm>
              <a:off x="6190870" y="345136"/>
              <a:ext cx="326271" cy="276046"/>
            </a:xfrm>
            <a:custGeom>
              <a:avLst/>
              <a:gdLst/>
              <a:ahLst/>
              <a:cxnLst/>
              <a:rect l="0" t="0" r="0" b="0"/>
              <a:pathLst>
                <a:path w="326271" h="276046">
                  <a:moveTo>
                    <a:pt x="20943" y="276045"/>
                  </a:moveTo>
                  <a:lnTo>
                    <a:pt x="9765" y="259277"/>
                  </a:lnTo>
                  <a:lnTo>
                    <a:pt x="2813" y="226493"/>
                  </a:lnTo>
                  <a:lnTo>
                    <a:pt x="464" y="173493"/>
                  </a:lnTo>
                  <a:lnTo>
                    <a:pt x="0" y="114845"/>
                  </a:lnTo>
                  <a:lnTo>
                    <a:pt x="2277" y="83907"/>
                  </a:lnTo>
                  <a:lnTo>
                    <a:pt x="22801" y="35451"/>
                  </a:lnTo>
                  <a:lnTo>
                    <a:pt x="36977" y="15866"/>
                  </a:lnTo>
                  <a:lnTo>
                    <a:pt x="54976" y="3262"/>
                  </a:lnTo>
                  <a:lnTo>
                    <a:pt x="74673" y="0"/>
                  </a:lnTo>
                  <a:lnTo>
                    <a:pt x="84839" y="768"/>
                  </a:lnTo>
                  <a:lnTo>
                    <a:pt x="102374" y="7860"/>
                  </a:lnTo>
                  <a:lnTo>
                    <a:pt x="119135" y="21151"/>
                  </a:lnTo>
                  <a:lnTo>
                    <a:pt x="163205" y="81071"/>
                  </a:lnTo>
                  <a:lnTo>
                    <a:pt x="206804" y="140158"/>
                  </a:lnTo>
                  <a:lnTo>
                    <a:pt x="245142" y="197160"/>
                  </a:lnTo>
                  <a:lnTo>
                    <a:pt x="307262" y="255955"/>
                  </a:lnTo>
                  <a:lnTo>
                    <a:pt x="326270" y="265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38155" y="368497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157928" y="0"/>
                  </a:moveTo>
                  <a:lnTo>
                    <a:pt x="123030" y="58617"/>
                  </a:lnTo>
                  <a:lnTo>
                    <a:pt x="93050" y="118333"/>
                  </a:lnTo>
                  <a:lnTo>
                    <a:pt x="66343" y="172463"/>
                  </a:lnTo>
                  <a:lnTo>
                    <a:pt x="38538" y="22587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17181" y="273740"/>
              <a:ext cx="245174" cy="284271"/>
            </a:xfrm>
            <a:custGeom>
              <a:avLst/>
              <a:gdLst/>
              <a:ahLst/>
              <a:cxnLst/>
              <a:rect l="0" t="0" r="0" b="0"/>
              <a:pathLst>
                <a:path w="245174" h="284271">
                  <a:moveTo>
                    <a:pt x="21057" y="0"/>
                  </a:moveTo>
                  <a:lnTo>
                    <a:pt x="39038" y="24047"/>
                  </a:lnTo>
                  <a:lnTo>
                    <a:pt x="96581" y="66635"/>
                  </a:lnTo>
                  <a:lnTo>
                    <a:pt x="148452" y="94748"/>
                  </a:lnTo>
                  <a:lnTo>
                    <a:pt x="210493" y="121445"/>
                  </a:lnTo>
                  <a:lnTo>
                    <a:pt x="236661" y="129235"/>
                  </a:lnTo>
                  <a:lnTo>
                    <a:pt x="243173" y="135290"/>
                  </a:lnTo>
                  <a:lnTo>
                    <a:pt x="245173" y="142836"/>
                  </a:lnTo>
                  <a:lnTo>
                    <a:pt x="244167" y="151376"/>
                  </a:lnTo>
                  <a:lnTo>
                    <a:pt x="238817" y="159409"/>
                  </a:lnTo>
                  <a:lnTo>
                    <a:pt x="178846" y="203373"/>
                  </a:lnTo>
                  <a:lnTo>
                    <a:pt x="133724" y="228473"/>
                  </a:lnTo>
                  <a:lnTo>
                    <a:pt x="74672" y="255995"/>
                  </a:lnTo>
                  <a:lnTo>
                    <a:pt x="14124" y="27926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17264" y="201342"/>
              <a:ext cx="355046" cy="445404"/>
            </a:xfrm>
            <a:custGeom>
              <a:avLst/>
              <a:gdLst/>
              <a:ahLst/>
              <a:cxnLst/>
              <a:rect l="0" t="0" r="0" b="0"/>
              <a:pathLst>
                <a:path w="355046" h="445404">
                  <a:moveTo>
                    <a:pt x="0" y="30284"/>
                  </a:moveTo>
                  <a:lnTo>
                    <a:pt x="16767" y="13517"/>
                  </a:lnTo>
                  <a:lnTo>
                    <a:pt x="37478" y="5285"/>
                  </a:lnTo>
                  <a:lnTo>
                    <a:pt x="88902" y="0"/>
                  </a:lnTo>
                  <a:lnTo>
                    <a:pt x="142950" y="126"/>
                  </a:lnTo>
                  <a:lnTo>
                    <a:pt x="176496" y="8350"/>
                  </a:lnTo>
                  <a:lnTo>
                    <a:pt x="209385" y="31498"/>
                  </a:lnTo>
                  <a:lnTo>
                    <a:pt x="222911" y="46031"/>
                  </a:lnTo>
                  <a:lnTo>
                    <a:pt x="232823" y="64189"/>
                  </a:lnTo>
                  <a:lnTo>
                    <a:pt x="233594" y="72775"/>
                  </a:lnTo>
                  <a:lnTo>
                    <a:pt x="228212" y="88553"/>
                  </a:lnTo>
                  <a:lnTo>
                    <a:pt x="212028" y="116180"/>
                  </a:lnTo>
                  <a:lnTo>
                    <a:pt x="196010" y="130071"/>
                  </a:lnTo>
                  <a:lnTo>
                    <a:pt x="136517" y="164477"/>
                  </a:lnTo>
                  <a:lnTo>
                    <a:pt x="83012" y="184350"/>
                  </a:lnTo>
                  <a:lnTo>
                    <a:pt x="30652" y="195551"/>
                  </a:lnTo>
                  <a:lnTo>
                    <a:pt x="11283" y="196153"/>
                  </a:lnTo>
                  <a:lnTo>
                    <a:pt x="11032" y="194676"/>
                  </a:lnTo>
                  <a:lnTo>
                    <a:pt x="35845" y="183900"/>
                  </a:lnTo>
                  <a:lnTo>
                    <a:pt x="70022" y="179525"/>
                  </a:lnTo>
                  <a:lnTo>
                    <a:pt x="122323" y="186453"/>
                  </a:lnTo>
                  <a:lnTo>
                    <a:pt x="173901" y="199086"/>
                  </a:lnTo>
                  <a:lnTo>
                    <a:pt x="228544" y="212847"/>
                  </a:lnTo>
                  <a:lnTo>
                    <a:pt x="280368" y="235235"/>
                  </a:lnTo>
                  <a:lnTo>
                    <a:pt x="330809" y="269115"/>
                  </a:lnTo>
                  <a:lnTo>
                    <a:pt x="348102" y="295631"/>
                  </a:lnTo>
                  <a:lnTo>
                    <a:pt x="355045" y="336893"/>
                  </a:lnTo>
                  <a:lnTo>
                    <a:pt x="350431" y="363087"/>
                  </a:lnTo>
                  <a:lnTo>
                    <a:pt x="334678" y="394445"/>
                  </a:lnTo>
                  <a:lnTo>
                    <a:pt x="328404" y="402909"/>
                  </a:lnTo>
                  <a:lnTo>
                    <a:pt x="308954" y="415434"/>
                  </a:lnTo>
                  <a:lnTo>
                    <a:pt x="251992" y="436806"/>
                  </a:lnTo>
                  <a:lnTo>
                    <a:pt x="212835" y="445403"/>
                  </a:lnTo>
                  <a:lnTo>
                    <a:pt x="157681" y="439013"/>
                  </a:lnTo>
                  <a:lnTo>
                    <a:pt x="94941" y="423100"/>
                  </a:lnTo>
                  <a:lnTo>
                    <a:pt x="44577" y="406142"/>
                  </a:lnTo>
                  <a:lnTo>
                    <a:pt x="10528" y="38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" name="Straight Connector 16"/>
          <p:cNvCxnSpPr/>
          <p:nvPr/>
        </p:nvCxnSpPr>
        <p:spPr>
          <a:xfrm flipH="1">
            <a:off x="673100" y="2358770"/>
            <a:ext cx="756361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7"/>
          <p:cNvSpPr/>
          <p:nvPr/>
        </p:nvSpPr>
        <p:spPr>
          <a:xfrm>
            <a:off x="4458017" y="2179399"/>
            <a:ext cx="27124" cy="326384"/>
          </a:xfrm>
          <a:custGeom>
            <a:avLst/>
            <a:gdLst/>
            <a:ahLst/>
            <a:cxnLst/>
            <a:rect l="0" t="0" r="0" b="0"/>
            <a:pathLst>
              <a:path w="27124" h="326384">
                <a:moveTo>
                  <a:pt x="6065" y="0"/>
                </a:moveTo>
                <a:lnTo>
                  <a:pt x="0" y="34791"/>
                </a:lnTo>
                <a:lnTo>
                  <a:pt x="4521" y="96776"/>
                </a:lnTo>
                <a:lnTo>
                  <a:pt x="8728" y="147997"/>
                </a:lnTo>
                <a:lnTo>
                  <a:pt x="14263" y="200218"/>
                </a:lnTo>
                <a:lnTo>
                  <a:pt x="19023" y="249616"/>
                </a:lnTo>
                <a:lnTo>
                  <a:pt x="24723" y="290769"/>
                </a:lnTo>
                <a:lnTo>
                  <a:pt x="27123" y="3263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548103" y="2232041"/>
            <a:ext cx="21058" cy="284270"/>
          </a:xfrm>
          <a:custGeom>
            <a:avLst/>
            <a:gdLst/>
            <a:ahLst/>
            <a:cxnLst/>
            <a:rect l="0" t="0" r="0" b="0"/>
            <a:pathLst>
              <a:path w="21058" h="284270">
                <a:moveTo>
                  <a:pt x="0" y="0"/>
                </a:moveTo>
                <a:lnTo>
                  <a:pt x="0" y="48931"/>
                </a:lnTo>
                <a:lnTo>
                  <a:pt x="5589" y="102472"/>
                </a:lnTo>
                <a:lnTo>
                  <a:pt x="16789" y="156419"/>
                </a:lnTo>
                <a:lnTo>
                  <a:pt x="19793" y="206353"/>
                </a:lnTo>
                <a:lnTo>
                  <a:pt x="20808" y="266799"/>
                </a:lnTo>
                <a:lnTo>
                  <a:pt x="21057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403309" y="2624360"/>
            <a:ext cx="3639681" cy="304531"/>
            <a:chOff x="4403309" y="2624360"/>
            <a:chExt cx="3639681" cy="304531"/>
          </a:xfrm>
        </p:grpSpPr>
        <p:sp>
          <p:nvSpPr>
            <p:cNvPr id="20" name="Freeform 19"/>
            <p:cNvSpPr/>
            <p:nvPr/>
          </p:nvSpPr>
          <p:spPr>
            <a:xfrm>
              <a:off x="7824992" y="2684766"/>
              <a:ext cx="217998" cy="230220"/>
            </a:xfrm>
            <a:custGeom>
              <a:avLst/>
              <a:gdLst/>
              <a:ahLst/>
              <a:cxnLst/>
              <a:rect l="0" t="0" r="0" b="0"/>
              <a:pathLst>
                <a:path w="217998" h="230220">
                  <a:moveTo>
                    <a:pt x="134552" y="0"/>
                  </a:moveTo>
                  <a:lnTo>
                    <a:pt x="91861" y="3120"/>
                  </a:lnTo>
                  <a:lnTo>
                    <a:pt x="32484" y="10723"/>
                  </a:lnTo>
                  <a:lnTo>
                    <a:pt x="9639" y="15685"/>
                  </a:lnTo>
                  <a:lnTo>
                    <a:pt x="3314" y="20985"/>
                  </a:lnTo>
                  <a:lnTo>
                    <a:pt x="266" y="28028"/>
                  </a:lnTo>
                  <a:lnTo>
                    <a:pt x="0" y="45213"/>
                  </a:lnTo>
                  <a:lnTo>
                    <a:pt x="12487" y="95165"/>
                  </a:lnTo>
                  <a:lnTo>
                    <a:pt x="18080" y="100878"/>
                  </a:lnTo>
                  <a:lnTo>
                    <a:pt x="25318" y="103517"/>
                  </a:lnTo>
                  <a:lnTo>
                    <a:pt x="33653" y="104106"/>
                  </a:lnTo>
                  <a:lnTo>
                    <a:pt x="49153" y="98522"/>
                  </a:lnTo>
                  <a:lnTo>
                    <a:pt x="56563" y="93758"/>
                  </a:lnTo>
                  <a:lnTo>
                    <a:pt x="89347" y="87052"/>
                  </a:lnTo>
                  <a:lnTo>
                    <a:pt x="128696" y="90654"/>
                  </a:lnTo>
                  <a:lnTo>
                    <a:pt x="149887" y="99173"/>
                  </a:lnTo>
                  <a:lnTo>
                    <a:pt x="167103" y="111927"/>
                  </a:lnTo>
                  <a:lnTo>
                    <a:pt x="209996" y="158803"/>
                  </a:lnTo>
                  <a:lnTo>
                    <a:pt x="215264" y="169039"/>
                  </a:lnTo>
                  <a:lnTo>
                    <a:pt x="217997" y="189773"/>
                  </a:lnTo>
                  <a:lnTo>
                    <a:pt x="214749" y="199045"/>
                  </a:lnTo>
                  <a:lnTo>
                    <a:pt x="201780" y="215586"/>
                  </a:lnTo>
                  <a:lnTo>
                    <a:pt x="181199" y="224498"/>
                  </a:lnTo>
                  <a:lnTo>
                    <a:pt x="129858" y="230219"/>
                  </a:lnTo>
                  <a:lnTo>
                    <a:pt x="111798" y="227882"/>
                  </a:lnTo>
                  <a:lnTo>
                    <a:pt x="9243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90659" y="2663709"/>
              <a:ext cx="37176" cy="221100"/>
            </a:xfrm>
            <a:custGeom>
              <a:avLst/>
              <a:gdLst/>
              <a:ahLst/>
              <a:cxnLst/>
              <a:rect l="0" t="0" r="0" b="0"/>
              <a:pathLst>
                <a:path w="37176" h="221100">
                  <a:moveTo>
                    <a:pt x="5590" y="0"/>
                  </a:moveTo>
                  <a:lnTo>
                    <a:pt x="0" y="16768"/>
                  </a:lnTo>
                  <a:lnTo>
                    <a:pt x="4045" y="78566"/>
                  </a:lnTo>
                  <a:lnTo>
                    <a:pt x="5132" y="127784"/>
                  </a:lnTo>
                  <a:lnTo>
                    <a:pt x="5285" y="144851"/>
                  </a:lnTo>
                  <a:lnTo>
                    <a:pt x="14812" y="170053"/>
                  </a:lnTo>
                  <a:lnTo>
                    <a:pt x="27236" y="189053"/>
                  </a:lnTo>
                  <a:lnTo>
                    <a:pt x="3717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81818" y="2695295"/>
              <a:ext cx="193375" cy="134246"/>
            </a:xfrm>
            <a:custGeom>
              <a:avLst/>
              <a:gdLst/>
              <a:ahLst/>
              <a:cxnLst/>
              <a:rect l="0" t="0" r="0" b="0"/>
              <a:pathLst>
                <a:path w="193375" h="134246">
                  <a:moveTo>
                    <a:pt x="193374" y="73699"/>
                  </a:moveTo>
                  <a:lnTo>
                    <a:pt x="149411" y="93943"/>
                  </a:lnTo>
                  <a:lnTo>
                    <a:pt x="87926" y="128008"/>
                  </a:lnTo>
                  <a:lnTo>
                    <a:pt x="50866" y="134245"/>
                  </a:lnTo>
                  <a:lnTo>
                    <a:pt x="15838" y="130503"/>
                  </a:lnTo>
                  <a:lnTo>
                    <a:pt x="8336" y="124437"/>
                  </a:lnTo>
                  <a:lnTo>
                    <a:pt x="0" y="105218"/>
                  </a:lnTo>
                  <a:lnTo>
                    <a:pt x="2534" y="84198"/>
                  </a:lnTo>
                  <a:lnTo>
                    <a:pt x="20064" y="26686"/>
                  </a:lnTo>
                  <a:lnTo>
                    <a:pt x="249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38197" y="2624360"/>
              <a:ext cx="159188" cy="268196"/>
            </a:xfrm>
            <a:custGeom>
              <a:avLst/>
              <a:gdLst/>
              <a:ahLst/>
              <a:cxnLst/>
              <a:rect l="0" t="0" r="0" b="0"/>
              <a:pathLst>
                <a:path w="159188" h="268196">
                  <a:moveTo>
                    <a:pt x="0" y="39349"/>
                  </a:moveTo>
                  <a:lnTo>
                    <a:pt x="5588" y="22582"/>
                  </a:lnTo>
                  <a:lnTo>
                    <a:pt x="17691" y="11230"/>
                  </a:lnTo>
                  <a:lnTo>
                    <a:pt x="35939" y="3455"/>
                  </a:lnTo>
                  <a:lnTo>
                    <a:pt x="59646" y="0"/>
                  </a:lnTo>
                  <a:lnTo>
                    <a:pt x="82661" y="4703"/>
                  </a:lnTo>
                  <a:lnTo>
                    <a:pt x="93712" y="9233"/>
                  </a:lnTo>
                  <a:lnTo>
                    <a:pt x="109110" y="23625"/>
                  </a:lnTo>
                  <a:lnTo>
                    <a:pt x="114854" y="32376"/>
                  </a:lnTo>
                  <a:lnTo>
                    <a:pt x="118116" y="51458"/>
                  </a:lnTo>
                  <a:lnTo>
                    <a:pt x="114497" y="71637"/>
                  </a:lnTo>
                  <a:lnTo>
                    <a:pt x="105090" y="92304"/>
                  </a:lnTo>
                  <a:lnTo>
                    <a:pt x="89990" y="106949"/>
                  </a:lnTo>
                  <a:lnTo>
                    <a:pt x="51701" y="125882"/>
                  </a:lnTo>
                  <a:lnTo>
                    <a:pt x="47335" y="126284"/>
                  </a:lnTo>
                  <a:lnTo>
                    <a:pt x="46765" y="124212"/>
                  </a:lnTo>
                  <a:lnTo>
                    <a:pt x="48724" y="120491"/>
                  </a:lnTo>
                  <a:lnTo>
                    <a:pt x="63379" y="116357"/>
                  </a:lnTo>
                  <a:lnTo>
                    <a:pt x="84320" y="115689"/>
                  </a:lnTo>
                  <a:lnTo>
                    <a:pt x="105326" y="119291"/>
                  </a:lnTo>
                  <a:lnTo>
                    <a:pt x="131292" y="133486"/>
                  </a:lnTo>
                  <a:lnTo>
                    <a:pt x="143360" y="149038"/>
                  </a:lnTo>
                  <a:lnTo>
                    <a:pt x="148215" y="158099"/>
                  </a:lnTo>
                  <a:lnTo>
                    <a:pt x="150491" y="180644"/>
                  </a:lnTo>
                  <a:lnTo>
                    <a:pt x="149460" y="193208"/>
                  </a:lnTo>
                  <a:lnTo>
                    <a:pt x="154554" y="213406"/>
                  </a:lnTo>
                  <a:lnTo>
                    <a:pt x="159187" y="222068"/>
                  </a:lnTo>
                  <a:lnTo>
                    <a:pt x="158767" y="230182"/>
                  </a:lnTo>
                  <a:lnTo>
                    <a:pt x="148942" y="245436"/>
                  </a:lnTo>
                  <a:lnTo>
                    <a:pt x="123679" y="261589"/>
                  </a:lnTo>
                  <a:lnTo>
                    <a:pt x="88378" y="268195"/>
                  </a:lnTo>
                  <a:lnTo>
                    <a:pt x="53872" y="264563"/>
                  </a:lnTo>
                  <a:lnTo>
                    <a:pt x="10528" y="249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74901" y="2655945"/>
              <a:ext cx="221100" cy="272946"/>
            </a:xfrm>
            <a:custGeom>
              <a:avLst/>
              <a:gdLst/>
              <a:ahLst/>
              <a:cxnLst/>
              <a:rect l="0" t="0" r="0" b="0"/>
              <a:pathLst>
                <a:path w="221100" h="272946">
                  <a:moveTo>
                    <a:pt x="0" y="39350"/>
                  </a:moveTo>
                  <a:lnTo>
                    <a:pt x="5590" y="22582"/>
                  </a:lnTo>
                  <a:lnTo>
                    <a:pt x="17692" y="11230"/>
                  </a:lnTo>
                  <a:lnTo>
                    <a:pt x="35940" y="3456"/>
                  </a:lnTo>
                  <a:lnTo>
                    <a:pt x="59648" y="0"/>
                  </a:lnTo>
                  <a:lnTo>
                    <a:pt x="79542" y="4704"/>
                  </a:lnTo>
                  <a:lnTo>
                    <a:pt x="96184" y="15763"/>
                  </a:lnTo>
                  <a:lnTo>
                    <a:pt x="117537" y="41720"/>
                  </a:lnTo>
                  <a:lnTo>
                    <a:pt x="139683" y="92305"/>
                  </a:lnTo>
                  <a:lnTo>
                    <a:pt x="145113" y="129259"/>
                  </a:lnTo>
                  <a:lnTo>
                    <a:pt x="140882" y="182499"/>
                  </a:lnTo>
                  <a:lnTo>
                    <a:pt x="142608" y="215905"/>
                  </a:lnTo>
                  <a:lnTo>
                    <a:pt x="135132" y="233242"/>
                  </a:lnTo>
                  <a:lnTo>
                    <a:pt x="112179" y="256157"/>
                  </a:lnTo>
                  <a:lnTo>
                    <a:pt x="83151" y="272175"/>
                  </a:lnTo>
                  <a:lnTo>
                    <a:pt x="72982" y="272945"/>
                  </a:lnTo>
                  <a:lnTo>
                    <a:pt x="52324" y="267562"/>
                  </a:lnTo>
                  <a:lnTo>
                    <a:pt x="26552" y="251378"/>
                  </a:lnTo>
                  <a:lnTo>
                    <a:pt x="4098" y="220586"/>
                  </a:lnTo>
                  <a:lnTo>
                    <a:pt x="2732" y="211647"/>
                  </a:lnTo>
                  <a:lnTo>
                    <a:pt x="5331" y="204517"/>
                  </a:lnTo>
                  <a:lnTo>
                    <a:pt x="10573" y="198595"/>
                  </a:lnTo>
                  <a:lnTo>
                    <a:pt x="28876" y="192014"/>
                  </a:lnTo>
                  <a:lnTo>
                    <a:pt x="51438" y="190259"/>
                  </a:lnTo>
                  <a:lnTo>
                    <a:pt x="110716" y="201711"/>
                  </a:lnTo>
                  <a:lnTo>
                    <a:pt x="170904" y="218456"/>
                  </a:lnTo>
                  <a:lnTo>
                    <a:pt x="221099" y="228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43625" y="2663709"/>
              <a:ext cx="20624" cy="231628"/>
            </a:xfrm>
            <a:custGeom>
              <a:avLst/>
              <a:gdLst/>
              <a:ahLst/>
              <a:cxnLst/>
              <a:rect l="0" t="0" r="0" b="0"/>
              <a:pathLst>
                <a:path w="20624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9748"/>
                  </a:lnTo>
                  <a:lnTo>
                    <a:pt x="17049" y="207153"/>
                  </a:lnTo>
                  <a:lnTo>
                    <a:pt x="206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3309" y="2642653"/>
              <a:ext cx="212166" cy="232381"/>
            </a:xfrm>
            <a:custGeom>
              <a:avLst/>
              <a:gdLst/>
              <a:ahLst/>
              <a:cxnLst/>
              <a:rect l="0" t="0" r="0" b="0"/>
              <a:pathLst>
                <a:path w="212166" h="232381">
                  <a:moveTo>
                    <a:pt x="81831" y="10528"/>
                  </a:moveTo>
                  <a:lnTo>
                    <a:pt x="30295" y="47614"/>
                  </a:lnTo>
                  <a:lnTo>
                    <a:pt x="9736" y="85314"/>
                  </a:lnTo>
                  <a:lnTo>
                    <a:pt x="2995" y="106937"/>
                  </a:lnTo>
                  <a:lnTo>
                    <a:pt x="0" y="132145"/>
                  </a:lnTo>
                  <a:lnTo>
                    <a:pt x="4907" y="152708"/>
                  </a:lnTo>
                  <a:lnTo>
                    <a:pt x="27121" y="184972"/>
                  </a:lnTo>
                  <a:lnTo>
                    <a:pt x="73509" y="228026"/>
                  </a:lnTo>
                  <a:lnTo>
                    <a:pt x="83302" y="231566"/>
                  </a:lnTo>
                  <a:lnTo>
                    <a:pt x="103541" y="232380"/>
                  </a:lnTo>
                  <a:lnTo>
                    <a:pt x="134667" y="220671"/>
                  </a:lnTo>
                  <a:lnTo>
                    <a:pt x="183007" y="182148"/>
                  </a:lnTo>
                  <a:lnTo>
                    <a:pt x="198896" y="155745"/>
                  </a:lnTo>
                  <a:lnTo>
                    <a:pt x="211013" y="125695"/>
                  </a:lnTo>
                  <a:lnTo>
                    <a:pt x="212165" y="104997"/>
                  </a:lnTo>
                  <a:lnTo>
                    <a:pt x="203372" y="63114"/>
                  </a:lnTo>
                  <a:lnTo>
                    <a:pt x="188163" y="37157"/>
                  </a:lnTo>
                  <a:lnTo>
                    <a:pt x="163249" y="14649"/>
                  </a:lnTo>
                  <a:lnTo>
                    <a:pt x="143753" y="6510"/>
                  </a:lnTo>
                  <a:lnTo>
                    <a:pt x="1134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00538" y="2673689"/>
            <a:ext cx="1052851" cy="274291"/>
            <a:chOff x="2600538" y="2673689"/>
            <a:chExt cx="1052851" cy="274291"/>
          </a:xfrm>
        </p:grpSpPr>
        <p:sp>
          <p:nvSpPr>
            <p:cNvPr id="28" name="Freeform 27"/>
            <p:cNvSpPr/>
            <p:nvPr/>
          </p:nvSpPr>
          <p:spPr>
            <a:xfrm>
              <a:off x="3400704" y="279005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42860" y="267423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6355" y="112104"/>
                  </a:lnTo>
                  <a:lnTo>
                    <a:pt x="1602" y="171536"/>
                  </a:lnTo>
                  <a:lnTo>
                    <a:pt x="316" y="2336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00538" y="277952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41190" y="2673689"/>
              <a:ext cx="243619" cy="271532"/>
            </a:xfrm>
            <a:custGeom>
              <a:avLst/>
              <a:gdLst/>
              <a:ahLst/>
              <a:cxnLst/>
              <a:rect l="0" t="0" r="0" b="0"/>
              <a:pathLst>
                <a:path w="243619" h="271532">
                  <a:moveTo>
                    <a:pt x="54105" y="21606"/>
                  </a:moveTo>
                  <a:lnTo>
                    <a:pt x="65283" y="4838"/>
                  </a:lnTo>
                  <a:lnTo>
                    <a:pt x="73255" y="1069"/>
                  </a:lnTo>
                  <a:lnTo>
                    <a:pt x="94592" y="0"/>
                  </a:lnTo>
                  <a:lnTo>
                    <a:pt x="127322" y="11565"/>
                  </a:lnTo>
                  <a:lnTo>
                    <a:pt x="153658" y="35398"/>
                  </a:lnTo>
                  <a:lnTo>
                    <a:pt x="162691" y="60881"/>
                  </a:lnTo>
                  <a:lnTo>
                    <a:pt x="167777" y="108112"/>
                  </a:lnTo>
                  <a:lnTo>
                    <a:pt x="166627" y="139602"/>
                  </a:lnTo>
                  <a:lnTo>
                    <a:pt x="146074" y="199491"/>
                  </a:lnTo>
                  <a:lnTo>
                    <a:pt x="123051" y="234082"/>
                  </a:lnTo>
                  <a:lnTo>
                    <a:pt x="101700" y="255097"/>
                  </a:lnTo>
                  <a:lnTo>
                    <a:pt x="83447" y="264980"/>
                  </a:lnTo>
                  <a:lnTo>
                    <a:pt x="47851" y="271531"/>
                  </a:lnTo>
                  <a:lnTo>
                    <a:pt x="27539" y="266825"/>
                  </a:lnTo>
                  <a:lnTo>
                    <a:pt x="18847" y="262294"/>
                  </a:lnTo>
                  <a:lnTo>
                    <a:pt x="6069" y="247901"/>
                  </a:lnTo>
                  <a:lnTo>
                    <a:pt x="1024" y="239150"/>
                  </a:lnTo>
                  <a:lnTo>
                    <a:pt x="0" y="230976"/>
                  </a:lnTo>
                  <a:lnTo>
                    <a:pt x="5102" y="215655"/>
                  </a:lnTo>
                  <a:lnTo>
                    <a:pt x="18288" y="204166"/>
                  </a:lnTo>
                  <a:lnTo>
                    <a:pt x="37016" y="196330"/>
                  </a:lnTo>
                  <a:lnTo>
                    <a:pt x="72698" y="193089"/>
                  </a:lnTo>
                  <a:lnTo>
                    <a:pt x="127480" y="204961"/>
                  </a:lnTo>
                  <a:lnTo>
                    <a:pt x="188737" y="213427"/>
                  </a:lnTo>
                  <a:lnTo>
                    <a:pt x="209868" y="216824"/>
                  </a:lnTo>
                  <a:lnTo>
                    <a:pt x="243618" y="211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684559" y="2691960"/>
            <a:ext cx="423804" cy="311466"/>
            <a:chOff x="1684559" y="2691960"/>
            <a:chExt cx="423804" cy="311466"/>
          </a:xfrm>
        </p:grpSpPr>
        <p:sp>
          <p:nvSpPr>
            <p:cNvPr id="33" name="Freeform 32"/>
            <p:cNvSpPr/>
            <p:nvPr/>
          </p:nvSpPr>
          <p:spPr>
            <a:xfrm>
              <a:off x="1684559" y="283216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4175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89540" y="2691960"/>
              <a:ext cx="218823" cy="311466"/>
            </a:xfrm>
            <a:custGeom>
              <a:avLst/>
              <a:gdLst/>
              <a:ahLst/>
              <a:cxnLst/>
              <a:rect l="0" t="0" r="0" b="0"/>
              <a:pathLst>
                <a:path w="218823" h="311466">
                  <a:moveTo>
                    <a:pt x="5589" y="55977"/>
                  </a:moveTo>
                  <a:lnTo>
                    <a:pt x="0" y="39210"/>
                  </a:lnTo>
                  <a:lnTo>
                    <a:pt x="693" y="31931"/>
                  </a:lnTo>
                  <a:lnTo>
                    <a:pt x="7702" y="17604"/>
                  </a:lnTo>
                  <a:lnTo>
                    <a:pt x="21736" y="6557"/>
                  </a:lnTo>
                  <a:lnTo>
                    <a:pt x="30392" y="1974"/>
                  </a:lnTo>
                  <a:lnTo>
                    <a:pt x="49368" y="0"/>
                  </a:lnTo>
                  <a:lnTo>
                    <a:pt x="69500" y="4193"/>
                  </a:lnTo>
                  <a:lnTo>
                    <a:pt x="90146" y="13855"/>
                  </a:lnTo>
                  <a:lnTo>
                    <a:pt x="97055" y="22046"/>
                  </a:lnTo>
                  <a:lnTo>
                    <a:pt x="104732" y="43627"/>
                  </a:lnTo>
                  <a:lnTo>
                    <a:pt x="101905" y="65696"/>
                  </a:lnTo>
                  <a:lnTo>
                    <a:pt x="87160" y="94732"/>
                  </a:lnTo>
                  <a:lnTo>
                    <a:pt x="64853" y="118153"/>
                  </a:lnTo>
                  <a:lnTo>
                    <a:pt x="55627" y="125504"/>
                  </a:lnTo>
                  <a:lnTo>
                    <a:pt x="45967" y="129234"/>
                  </a:lnTo>
                  <a:lnTo>
                    <a:pt x="25874" y="130260"/>
                  </a:lnTo>
                  <a:lnTo>
                    <a:pt x="21452" y="127726"/>
                  </a:lnTo>
                  <a:lnTo>
                    <a:pt x="20844" y="123697"/>
                  </a:lnTo>
                  <a:lnTo>
                    <a:pt x="22778" y="118671"/>
                  </a:lnTo>
                  <a:lnTo>
                    <a:pt x="28747" y="115321"/>
                  </a:lnTo>
                  <a:lnTo>
                    <a:pt x="47857" y="111598"/>
                  </a:lnTo>
                  <a:lnTo>
                    <a:pt x="103485" y="120465"/>
                  </a:lnTo>
                  <a:lnTo>
                    <a:pt x="140270" y="133187"/>
                  </a:lnTo>
                  <a:lnTo>
                    <a:pt x="173396" y="154893"/>
                  </a:lnTo>
                  <a:lnTo>
                    <a:pt x="192474" y="173640"/>
                  </a:lnTo>
                  <a:lnTo>
                    <a:pt x="209791" y="205094"/>
                  </a:lnTo>
                  <a:lnTo>
                    <a:pt x="218398" y="230266"/>
                  </a:lnTo>
                  <a:lnTo>
                    <a:pt x="218822" y="241190"/>
                  </a:lnTo>
                  <a:lnTo>
                    <a:pt x="213053" y="259567"/>
                  </a:lnTo>
                  <a:lnTo>
                    <a:pt x="191062" y="283066"/>
                  </a:lnTo>
                  <a:lnTo>
                    <a:pt x="141928" y="307602"/>
                  </a:lnTo>
                  <a:lnTo>
                    <a:pt x="131576" y="311465"/>
                  </a:lnTo>
                  <a:lnTo>
                    <a:pt x="94651" y="311312"/>
                  </a:lnTo>
                  <a:lnTo>
                    <a:pt x="37811" y="297558"/>
                  </a:lnTo>
                  <a:lnTo>
                    <a:pt x="19910" y="290858"/>
                  </a:lnTo>
                  <a:lnTo>
                    <a:pt x="5589" y="277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68580" y="2653181"/>
            <a:ext cx="368498" cy="294799"/>
            <a:chOff x="768580" y="2653181"/>
            <a:chExt cx="368498" cy="294799"/>
          </a:xfrm>
        </p:grpSpPr>
        <p:sp>
          <p:nvSpPr>
            <p:cNvPr id="36" name="Freeform 35"/>
            <p:cNvSpPr/>
            <p:nvPr/>
          </p:nvSpPr>
          <p:spPr>
            <a:xfrm>
              <a:off x="768580" y="279005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888" y="2663709"/>
              <a:ext cx="20190" cy="284271"/>
            </a:xfrm>
            <a:custGeom>
              <a:avLst/>
              <a:gdLst/>
              <a:ahLst/>
              <a:cxnLst/>
              <a:rect l="0" t="0" r="0" b="0"/>
              <a:pathLst>
                <a:path w="20190" h="284271">
                  <a:moveTo>
                    <a:pt x="20189" y="0"/>
                  </a:moveTo>
                  <a:lnTo>
                    <a:pt x="9011" y="16768"/>
                  </a:lnTo>
                  <a:lnTo>
                    <a:pt x="2059" y="55141"/>
                  </a:lnTo>
                  <a:lnTo>
                    <a:pt x="0" y="103556"/>
                  </a:lnTo>
                  <a:lnTo>
                    <a:pt x="5369" y="163912"/>
                  </a:lnTo>
                  <a:lnTo>
                    <a:pt x="711" y="220895"/>
                  </a:lnTo>
                  <a:lnTo>
                    <a:pt x="2720" y="256913"/>
                  </a:lnTo>
                  <a:lnTo>
                    <a:pt x="966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60560" y="2653181"/>
              <a:ext cx="165990" cy="182649"/>
            </a:xfrm>
            <a:custGeom>
              <a:avLst/>
              <a:gdLst/>
              <a:ahLst/>
              <a:cxnLst/>
              <a:rect l="0" t="0" r="0" b="0"/>
              <a:pathLst>
                <a:path w="165990" h="182649">
                  <a:moveTo>
                    <a:pt x="165989" y="136870"/>
                  </a:moveTo>
                  <a:lnTo>
                    <a:pt x="106048" y="155999"/>
                  </a:lnTo>
                  <a:lnTo>
                    <a:pt x="53922" y="181084"/>
                  </a:lnTo>
                  <a:lnTo>
                    <a:pt x="30784" y="182648"/>
                  </a:lnTo>
                  <a:lnTo>
                    <a:pt x="19700" y="181426"/>
                  </a:lnTo>
                  <a:lnTo>
                    <a:pt x="12311" y="175933"/>
                  </a:lnTo>
                  <a:lnTo>
                    <a:pt x="4101" y="157351"/>
                  </a:lnTo>
                  <a:lnTo>
                    <a:pt x="0" y="98889"/>
                  </a:lnTo>
                  <a:lnTo>
                    <a:pt x="6122" y="37254"/>
                  </a:lnTo>
                  <a:lnTo>
                    <a:pt x="80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45812" y="3695936"/>
            <a:ext cx="2181576" cy="417957"/>
            <a:chOff x="1445812" y="3695936"/>
            <a:chExt cx="2181576" cy="417957"/>
          </a:xfrm>
        </p:grpSpPr>
        <p:sp>
          <p:nvSpPr>
            <p:cNvPr id="40" name="Freeform 39"/>
            <p:cNvSpPr/>
            <p:nvPr/>
          </p:nvSpPr>
          <p:spPr>
            <a:xfrm>
              <a:off x="1445812" y="3695936"/>
              <a:ext cx="316313" cy="417957"/>
            </a:xfrm>
            <a:custGeom>
              <a:avLst/>
              <a:gdLst/>
              <a:ahLst/>
              <a:cxnLst/>
              <a:rect l="0" t="0" r="0" b="0"/>
              <a:pathLst>
                <a:path w="316313" h="417957">
                  <a:moveTo>
                    <a:pt x="186105" y="10095"/>
                  </a:moveTo>
                  <a:lnTo>
                    <a:pt x="148627" y="1761"/>
                  </a:lnTo>
                  <a:lnTo>
                    <a:pt x="97203" y="0"/>
                  </a:lnTo>
                  <a:lnTo>
                    <a:pt x="72893" y="5998"/>
                  </a:lnTo>
                  <a:lnTo>
                    <a:pt x="28691" y="28913"/>
                  </a:lnTo>
                  <a:lnTo>
                    <a:pt x="13588" y="45365"/>
                  </a:lnTo>
                  <a:lnTo>
                    <a:pt x="4146" y="65544"/>
                  </a:lnTo>
                  <a:lnTo>
                    <a:pt x="0" y="102043"/>
                  </a:lnTo>
                  <a:lnTo>
                    <a:pt x="3176" y="124661"/>
                  </a:lnTo>
                  <a:lnTo>
                    <a:pt x="14726" y="143291"/>
                  </a:lnTo>
                  <a:lnTo>
                    <a:pt x="31557" y="158201"/>
                  </a:lnTo>
                  <a:lnTo>
                    <a:pt x="50736" y="168726"/>
                  </a:lnTo>
                  <a:lnTo>
                    <a:pt x="100050" y="176610"/>
                  </a:lnTo>
                  <a:lnTo>
                    <a:pt x="157971" y="178167"/>
                  </a:lnTo>
                  <a:lnTo>
                    <a:pt x="214213" y="184064"/>
                  </a:lnTo>
                  <a:lnTo>
                    <a:pt x="253834" y="198772"/>
                  </a:lnTo>
                  <a:lnTo>
                    <a:pt x="284032" y="223536"/>
                  </a:lnTo>
                  <a:lnTo>
                    <a:pt x="306790" y="263346"/>
                  </a:lnTo>
                  <a:lnTo>
                    <a:pt x="315002" y="284088"/>
                  </a:lnTo>
                  <a:lnTo>
                    <a:pt x="316312" y="305005"/>
                  </a:lnTo>
                  <a:lnTo>
                    <a:pt x="307621" y="347029"/>
                  </a:lnTo>
                  <a:lnTo>
                    <a:pt x="292429" y="373009"/>
                  </a:lnTo>
                  <a:lnTo>
                    <a:pt x="267521" y="395525"/>
                  </a:lnTo>
                  <a:lnTo>
                    <a:pt x="232325" y="411425"/>
                  </a:lnTo>
                  <a:lnTo>
                    <a:pt x="192261" y="417956"/>
                  </a:lnTo>
                  <a:lnTo>
                    <a:pt x="150754" y="408713"/>
                  </a:lnTo>
                  <a:lnTo>
                    <a:pt x="92239" y="377937"/>
                  </a:lnTo>
                  <a:lnTo>
                    <a:pt x="59763" y="357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82160" y="3927129"/>
              <a:ext cx="161368" cy="171305"/>
            </a:xfrm>
            <a:custGeom>
              <a:avLst/>
              <a:gdLst/>
              <a:ahLst/>
              <a:cxnLst/>
              <a:rect l="0" t="0" r="0" b="0"/>
              <a:pathLst>
                <a:path w="161368" h="171305">
                  <a:moveTo>
                    <a:pt x="70855" y="0"/>
                  </a:moveTo>
                  <a:lnTo>
                    <a:pt x="48498" y="0"/>
                  </a:lnTo>
                  <a:lnTo>
                    <a:pt x="39573" y="3510"/>
                  </a:lnTo>
                  <a:lnTo>
                    <a:pt x="23417" y="16768"/>
                  </a:lnTo>
                  <a:lnTo>
                    <a:pt x="6756" y="43963"/>
                  </a:lnTo>
                  <a:lnTo>
                    <a:pt x="0" y="79836"/>
                  </a:lnTo>
                  <a:lnTo>
                    <a:pt x="3588" y="120102"/>
                  </a:lnTo>
                  <a:lnTo>
                    <a:pt x="12103" y="141506"/>
                  </a:lnTo>
                  <a:lnTo>
                    <a:pt x="17649" y="150489"/>
                  </a:lnTo>
                  <a:lnTo>
                    <a:pt x="33170" y="163591"/>
                  </a:lnTo>
                  <a:lnTo>
                    <a:pt x="42222" y="168722"/>
                  </a:lnTo>
                  <a:lnTo>
                    <a:pt x="64759" y="171304"/>
                  </a:lnTo>
                  <a:lnTo>
                    <a:pt x="88033" y="167382"/>
                  </a:lnTo>
                  <a:lnTo>
                    <a:pt x="114289" y="152020"/>
                  </a:lnTo>
                  <a:lnTo>
                    <a:pt x="151285" y="119007"/>
                  </a:lnTo>
                  <a:lnTo>
                    <a:pt x="159244" y="98905"/>
                  </a:lnTo>
                  <a:lnTo>
                    <a:pt x="161367" y="86994"/>
                  </a:lnTo>
                  <a:lnTo>
                    <a:pt x="157486" y="64401"/>
                  </a:lnTo>
                  <a:lnTo>
                    <a:pt x="142147" y="35070"/>
                  </a:lnTo>
                  <a:lnTo>
                    <a:pt x="128277" y="20266"/>
                  </a:lnTo>
                  <a:lnTo>
                    <a:pt x="103077" y="6525"/>
                  </a:lnTo>
                  <a:lnTo>
                    <a:pt x="8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10943" y="374814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0"/>
                  </a:lnTo>
                  <a:lnTo>
                    <a:pt x="10722" y="228243"/>
                  </a:lnTo>
                  <a:lnTo>
                    <a:pt x="18668" y="28927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87763" y="3906072"/>
              <a:ext cx="121319" cy="179137"/>
            </a:xfrm>
            <a:custGeom>
              <a:avLst/>
              <a:gdLst/>
              <a:ahLst/>
              <a:cxnLst/>
              <a:rect l="0" t="0" r="0" b="0"/>
              <a:pathLst>
                <a:path w="121319" h="179137">
                  <a:moveTo>
                    <a:pt x="17936" y="42114"/>
                  </a:moveTo>
                  <a:lnTo>
                    <a:pt x="6758" y="53292"/>
                  </a:lnTo>
                  <a:lnTo>
                    <a:pt x="1269" y="71259"/>
                  </a:lnTo>
                  <a:lnTo>
                    <a:pt x="0" y="93672"/>
                  </a:lnTo>
                  <a:lnTo>
                    <a:pt x="7033" y="126021"/>
                  </a:lnTo>
                  <a:lnTo>
                    <a:pt x="29777" y="165273"/>
                  </a:lnTo>
                  <a:lnTo>
                    <a:pt x="36358" y="173353"/>
                  </a:lnTo>
                  <a:lnTo>
                    <a:pt x="44256" y="177570"/>
                  </a:lnTo>
                  <a:lnTo>
                    <a:pt x="62389" y="179136"/>
                  </a:lnTo>
                  <a:lnTo>
                    <a:pt x="79027" y="172813"/>
                  </a:lnTo>
                  <a:lnTo>
                    <a:pt x="94221" y="161034"/>
                  </a:lnTo>
                  <a:lnTo>
                    <a:pt x="108772" y="144100"/>
                  </a:lnTo>
                  <a:lnTo>
                    <a:pt x="116799" y="118637"/>
                  </a:lnTo>
                  <a:lnTo>
                    <a:pt x="121318" y="71417"/>
                  </a:lnTo>
                  <a:lnTo>
                    <a:pt x="119538" y="29739"/>
                  </a:lnTo>
                  <a:lnTo>
                    <a:pt x="1126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18464" y="3758673"/>
              <a:ext cx="60977" cy="315856"/>
            </a:xfrm>
            <a:custGeom>
              <a:avLst/>
              <a:gdLst/>
              <a:ahLst/>
              <a:cxnLst/>
              <a:rect l="0" t="0" r="0" b="0"/>
              <a:pathLst>
                <a:path w="60977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8177" y="135786"/>
                  </a:lnTo>
                  <a:lnTo>
                    <a:pt x="35581" y="196795"/>
                  </a:lnTo>
                  <a:lnTo>
                    <a:pt x="50284" y="257719"/>
                  </a:lnTo>
                  <a:lnTo>
                    <a:pt x="6097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74155" y="390607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0"/>
                  </a:lnTo>
                  <a:lnTo>
                    <a:pt x="395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26839" y="3979772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0" y="0"/>
                  </a:moveTo>
                  <a:lnTo>
                    <a:pt x="3120" y="42691"/>
                  </a:lnTo>
                  <a:lnTo>
                    <a:pt x="6066" y="6225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95253" y="3863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17782" y="3942597"/>
              <a:ext cx="143611" cy="154083"/>
            </a:xfrm>
            <a:custGeom>
              <a:avLst/>
              <a:gdLst/>
              <a:ahLst/>
              <a:cxnLst/>
              <a:rect l="0" t="0" r="0" b="0"/>
              <a:pathLst>
                <a:path w="143611" h="154083">
                  <a:moveTo>
                    <a:pt x="77513" y="5589"/>
                  </a:moveTo>
                  <a:lnTo>
                    <a:pt x="60745" y="0"/>
                  </a:lnTo>
                  <a:lnTo>
                    <a:pt x="43154" y="375"/>
                  </a:lnTo>
                  <a:lnTo>
                    <a:pt x="33550" y="2113"/>
                  </a:lnTo>
                  <a:lnTo>
                    <a:pt x="25978" y="6781"/>
                  </a:lnTo>
                  <a:lnTo>
                    <a:pt x="14444" y="21327"/>
                  </a:lnTo>
                  <a:lnTo>
                    <a:pt x="1374" y="49247"/>
                  </a:lnTo>
                  <a:lnTo>
                    <a:pt x="0" y="69446"/>
                  </a:lnTo>
                  <a:lnTo>
                    <a:pt x="4458" y="88952"/>
                  </a:lnTo>
                  <a:lnTo>
                    <a:pt x="26384" y="120539"/>
                  </a:lnTo>
                  <a:lnTo>
                    <a:pt x="58835" y="149308"/>
                  </a:lnTo>
                  <a:lnTo>
                    <a:pt x="81690" y="154082"/>
                  </a:lnTo>
                  <a:lnTo>
                    <a:pt x="105106" y="151135"/>
                  </a:lnTo>
                  <a:lnTo>
                    <a:pt x="123312" y="142026"/>
                  </a:lnTo>
                  <a:lnTo>
                    <a:pt x="136083" y="127059"/>
                  </a:lnTo>
                  <a:lnTo>
                    <a:pt x="141126" y="118155"/>
                  </a:lnTo>
                  <a:lnTo>
                    <a:pt x="143610" y="98902"/>
                  </a:lnTo>
                  <a:lnTo>
                    <a:pt x="132664" y="48683"/>
                  </a:lnTo>
                  <a:lnTo>
                    <a:pt x="11962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90051" y="3943931"/>
              <a:ext cx="189514" cy="120070"/>
            </a:xfrm>
            <a:custGeom>
              <a:avLst/>
              <a:gdLst/>
              <a:ahLst/>
              <a:cxnLst/>
              <a:rect l="0" t="0" r="0" b="0"/>
              <a:pathLst>
                <a:path w="189514" h="120070">
                  <a:moveTo>
                    <a:pt x="0" y="46369"/>
                  </a:moveTo>
                  <a:lnTo>
                    <a:pt x="29309" y="81267"/>
                  </a:lnTo>
                  <a:lnTo>
                    <a:pt x="43909" y="110522"/>
                  </a:lnTo>
                  <a:lnTo>
                    <a:pt x="44481" y="113704"/>
                  </a:lnTo>
                  <a:lnTo>
                    <a:pt x="42522" y="112316"/>
                  </a:lnTo>
                  <a:lnTo>
                    <a:pt x="38877" y="107881"/>
                  </a:lnTo>
                  <a:lnTo>
                    <a:pt x="28157" y="79283"/>
                  </a:lnTo>
                  <a:lnTo>
                    <a:pt x="27332" y="57488"/>
                  </a:lnTo>
                  <a:lnTo>
                    <a:pt x="36335" y="14900"/>
                  </a:lnTo>
                  <a:lnTo>
                    <a:pt x="42941" y="7842"/>
                  </a:lnTo>
                  <a:lnTo>
                    <a:pt x="62759" y="0"/>
                  </a:lnTo>
                  <a:lnTo>
                    <a:pt x="100224" y="1175"/>
                  </a:lnTo>
                  <a:lnTo>
                    <a:pt x="120973" y="9125"/>
                  </a:lnTo>
                  <a:lnTo>
                    <a:pt x="153358" y="33293"/>
                  </a:lnTo>
                  <a:lnTo>
                    <a:pt x="169572" y="59263"/>
                  </a:lnTo>
                  <a:lnTo>
                    <a:pt x="189513" y="120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69119" y="3906072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69119" y="3800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40998" y="3858369"/>
              <a:ext cx="186390" cy="205632"/>
            </a:xfrm>
            <a:custGeom>
              <a:avLst/>
              <a:gdLst/>
              <a:ahLst/>
              <a:cxnLst/>
              <a:rect l="0" t="0" r="0" b="0"/>
              <a:pathLst>
                <a:path w="186390" h="205632">
                  <a:moveTo>
                    <a:pt x="86048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3" y="5612"/>
                  </a:lnTo>
                  <a:lnTo>
                    <a:pt x="17390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0" y="64062"/>
                  </a:lnTo>
                  <a:lnTo>
                    <a:pt x="21694" y="75641"/>
                  </a:lnTo>
                  <a:lnTo>
                    <a:pt x="44579" y="83517"/>
                  </a:lnTo>
                  <a:lnTo>
                    <a:pt x="97398" y="94812"/>
                  </a:lnTo>
                  <a:lnTo>
                    <a:pt x="157300" y="118334"/>
                  </a:lnTo>
                  <a:lnTo>
                    <a:pt x="174647" y="130177"/>
                  </a:lnTo>
                  <a:lnTo>
                    <a:pt x="180209" y="138951"/>
                  </a:lnTo>
                  <a:lnTo>
                    <a:pt x="186389" y="161177"/>
                  </a:lnTo>
                  <a:lnTo>
                    <a:pt x="184527" y="170146"/>
                  </a:lnTo>
                  <a:lnTo>
                    <a:pt x="179777" y="177295"/>
                  </a:lnTo>
                  <a:lnTo>
                    <a:pt x="165140" y="188358"/>
                  </a:lnTo>
                  <a:lnTo>
                    <a:pt x="146937" y="197174"/>
                  </a:lnTo>
                  <a:lnTo>
                    <a:pt x="86048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903472" y="3653388"/>
            <a:ext cx="1718746" cy="340156"/>
            <a:chOff x="3903472" y="3653388"/>
            <a:chExt cx="1718746" cy="340156"/>
          </a:xfrm>
        </p:grpSpPr>
        <p:sp>
          <p:nvSpPr>
            <p:cNvPr id="54" name="Freeform 53"/>
            <p:cNvSpPr/>
            <p:nvPr/>
          </p:nvSpPr>
          <p:spPr>
            <a:xfrm>
              <a:off x="3903472" y="3808152"/>
              <a:ext cx="181586" cy="183515"/>
            </a:xfrm>
            <a:custGeom>
              <a:avLst/>
              <a:gdLst/>
              <a:ahLst/>
              <a:cxnLst/>
              <a:rect l="0" t="0" r="0" b="0"/>
              <a:pathLst>
                <a:path w="181586" h="183515">
                  <a:moveTo>
                    <a:pt x="160528" y="87392"/>
                  </a:moveTo>
                  <a:lnTo>
                    <a:pt x="140284" y="43429"/>
                  </a:lnTo>
                  <a:lnTo>
                    <a:pt x="121124" y="18734"/>
                  </a:lnTo>
                  <a:lnTo>
                    <a:pt x="95040" y="2188"/>
                  </a:lnTo>
                  <a:lnTo>
                    <a:pt x="72150" y="0"/>
                  </a:lnTo>
                  <a:lnTo>
                    <a:pt x="48719" y="4097"/>
                  </a:lnTo>
                  <a:lnTo>
                    <a:pt x="30506" y="13717"/>
                  </a:lnTo>
                  <a:lnTo>
                    <a:pt x="17733" y="32031"/>
                  </a:lnTo>
                  <a:lnTo>
                    <a:pt x="0" y="76326"/>
                  </a:lnTo>
                  <a:lnTo>
                    <a:pt x="10" y="119468"/>
                  </a:lnTo>
                  <a:lnTo>
                    <a:pt x="7422" y="158117"/>
                  </a:lnTo>
                  <a:lnTo>
                    <a:pt x="12834" y="167297"/>
                  </a:lnTo>
                  <a:lnTo>
                    <a:pt x="28205" y="180617"/>
                  </a:lnTo>
                  <a:lnTo>
                    <a:pt x="37218" y="183467"/>
                  </a:lnTo>
                  <a:lnTo>
                    <a:pt x="56590" y="183514"/>
                  </a:lnTo>
                  <a:lnTo>
                    <a:pt x="73779" y="176516"/>
                  </a:lnTo>
                  <a:lnTo>
                    <a:pt x="81638" y="171374"/>
                  </a:lnTo>
                  <a:lnTo>
                    <a:pt x="93490" y="156303"/>
                  </a:lnTo>
                  <a:lnTo>
                    <a:pt x="126407" y="97500"/>
                  </a:lnTo>
                  <a:lnTo>
                    <a:pt x="132495" y="83695"/>
                  </a:lnTo>
                  <a:lnTo>
                    <a:pt x="132481" y="84927"/>
                  </a:lnTo>
                  <a:lnTo>
                    <a:pt x="131301" y="89258"/>
                  </a:lnTo>
                  <a:lnTo>
                    <a:pt x="135230" y="112121"/>
                  </a:lnTo>
                  <a:lnTo>
                    <a:pt x="149393" y="135534"/>
                  </a:lnTo>
                  <a:lnTo>
                    <a:pt x="181585" y="16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92359" y="3817261"/>
              <a:ext cx="145424" cy="176283"/>
            </a:xfrm>
            <a:custGeom>
              <a:avLst/>
              <a:gdLst/>
              <a:ahLst/>
              <a:cxnLst/>
              <a:rect l="0" t="0" r="0" b="0"/>
              <a:pathLst>
                <a:path w="145424" h="176283">
                  <a:moveTo>
                    <a:pt x="8552" y="46697"/>
                  </a:moveTo>
                  <a:lnTo>
                    <a:pt x="8552" y="105314"/>
                  </a:lnTo>
                  <a:lnTo>
                    <a:pt x="20005" y="161911"/>
                  </a:lnTo>
                  <a:lnTo>
                    <a:pt x="24171" y="176282"/>
                  </a:lnTo>
                  <a:lnTo>
                    <a:pt x="4694" y="119291"/>
                  </a:lnTo>
                  <a:lnTo>
                    <a:pt x="0" y="82894"/>
                  </a:lnTo>
                  <a:lnTo>
                    <a:pt x="9737" y="26248"/>
                  </a:lnTo>
                  <a:lnTo>
                    <a:pt x="12851" y="15517"/>
                  </a:lnTo>
                  <a:lnTo>
                    <a:pt x="19607" y="8362"/>
                  </a:lnTo>
                  <a:lnTo>
                    <a:pt x="39592" y="414"/>
                  </a:lnTo>
                  <a:lnTo>
                    <a:pt x="60952" y="0"/>
                  </a:lnTo>
                  <a:lnTo>
                    <a:pt x="71562" y="1528"/>
                  </a:lnTo>
                  <a:lnTo>
                    <a:pt x="89589" y="12584"/>
                  </a:lnTo>
                  <a:lnTo>
                    <a:pt x="104230" y="29196"/>
                  </a:lnTo>
                  <a:lnTo>
                    <a:pt x="130849" y="89123"/>
                  </a:lnTo>
                  <a:lnTo>
                    <a:pt x="145423" y="141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94387" y="3811316"/>
              <a:ext cx="122381" cy="163438"/>
            </a:xfrm>
            <a:custGeom>
              <a:avLst/>
              <a:gdLst/>
              <a:ahLst/>
              <a:cxnLst/>
              <a:rect l="0" t="0" r="0" b="0"/>
              <a:pathLst>
                <a:path w="122381" h="163438">
                  <a:moveTo>
                    <a:pt x="17095" y="0"/>
                  </a:moveTo>
                  <a:lnTo>
                    <a:pt x="306" y="56214"/>
                  </a:lnTo>
                  <a:lnTo>
                    <a:pt x="0" y="111666"/>
                  </a:lnTo>
                  <a:lnTo>
                    <a:pt x="5988" y="133857"/>
                  </a:lnTo>
                  <a:lnTo>
                    <a:pt x="16447" y="151519"/>
                  </a:lnTo>
                  <a:lnTo>
                    <a:pt x="24852" y="157165"/>
                  </a:lnTo>
                  <a:lnTo>
                    <a:pt x="46668" y="163437"/>
                  </a:lnTo>
                  <a:lnTo>
                    <a:pt x="68843" y="159986"/>
                  </a:lnTo>
                  <a:lnTo>
                    <a:pt x="79669" y="155791"/>
                  </a:lnTo>
                  <a:lnTo>
                    <a:pt x="94819" y="141770"/>
                  </a:lnTo>
                  <a:lnTo>
                    <a:pt x="114076" y="104173"/>
                  </a:lnTo>
                  <a:lnTo>
                    <a:pt x="121286" y="44163"/>
                  </a:lnTo>
                  <a:lnTo>
                    <a:pt x="12238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79938" y="3838118"/>
              <a:ext cx="210570" cy="131126"/>
            </a:xfrm>
            <a:custGeom>
              <a:avLst/>
              <a:gdLst/>
              <a:ahLst/>
              <a:cxnLst/>
              <a:rect l="0" t="0" r="0" b="0"/>
              <a:pathLst>
                <a:path w="210570" h="131126">
                  <a:moveTo>
                    <a:pt x="0" y="57426"/>
                  </a:moveTo>
                  <a:lnTo>
                    <a:pt x="3119" y="100117"/>
                  </a:lnTo>
                  <a:lnTo>
                    <a:pt x="5589" y="110453"/>
                  </a:lnTo>
                  <a:lnTo>
                    <a:pt x="7235" y="112664"/>
                  </a:lnTo>
                  <a:lnTo>
                    <a:pt x="9065" y="102643"/>
                  </a:lnTo>
                  <a:lnTo>
                    <a:pt x="5122" y="56448"/>
                  </a:lnTo>
                  <a:lnTo>
                    <a:pt x="15049" y="15119"/>
                  </a:lnTo>
                  <a:lnTo>
                    <a:pt x="20561" y="10504"/>
                  </a:lnTo>
                  <a:lnTo>
                    <a:pt x="27745" y="9766"/>
                  </a:lnTo>
                  <a:lnTo>
                    <a:pt x="36044" y="11615"/>
                  </a:lnTo>
                  <a:lnTo>
                    <a:pt x="42747" y="16357"/>
                  </a:lnTo>
                  <a:lnTo>
                    <a:pt x="71428" y="53361"/>
                  </a:lnTo>
                  <a:lnTo>
                    <a:pt x="75695" y="53546"/>
                  </a:lnTo>
                  <a:lnTo>
                    <a:pt x="78539" y="48990"/>
                  </a:lnTo>
                  <a:lnTo>
                    <a:pt x="84039" y="32620"/>
                  </a:lnTo>
                  <a:lnTo>
                    <a:pt x="94282" y="13646"/>
                  </a:lnTo>
                  <a:lnTo>
                    <a:pt x="102629" y="7182"/>
                  </a:lnTo>
                  <a:lnTo>
                    <a:pt x="124382" y="0"/>
                  </a:lnTo>
                  <a:lnTo>
                    <a:pt x="146527" y="3047"/>
                  </a:lnTo>
                  <a:lnTo>
                    <a:pt x="157346" y="7136"/>
                  </a:lnTo>
                  <a:lnTo>
                    <a:pt x="165729" y="14540"/>
                  </a:lnTo>
                  <a:lnTo>
                    <a:pt x="187587" y="56927"/>
                  </a:lnTo>
                  <a:lnTo>
                    <a:pt x="207281" y="114314"/>
                  </a:lnTo>
                  <a:lnTo>
                    <a:pt x="210569" y="131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43150" y="3653388"/>
              <a:ext cx="203720" cy="310498"/>
            </a:xfrm>
            <a:custGeom>
              <a:avLst/>
              <a:gdLst/>
              <a:ahLst/>
              <a:cxnLst/>
              <a:rect l="0" t="0" r="0" b="0"/>
              <a:pathLst>
                <a:path w="203720" h="310498">
                  <a:moveTo>
                    <a:pt x="0" y="0"/>
                  </a:moveTo>
                  <a:lnTo>
                    <a:pt x="14654" y="62093"/>
                  </a:lnTo>
                  <a:lnTo>
                    <a:pt x="22132" y="114647"/>
                  </a:lnTo>
                  <a:lnTo>
                    <a:pt x="40593" y="177021"/>
                  </a:lnTo>
                  <a:lnTo>
                    <a:pt x="50262" y="234749"/>
                  </a:lnTo>
                  <a:lnTo>
                    <a:pt x="63782" y="293823"/>
                  </a:lnTo>
                  <a:lnTo>
                    <a:pt x="67088" y="304676"/>
                  </a:lnTo>
                  <a:lnTo>
                    <a:pt x="66952" y="309573"/>
                  </a:lnTo>
                  <a:lnTo>
                    <a:pt x="64522" y="310497"/>
                  </a:lnTo>
                  <a:lnTo>
                    <a:pt x="60562" y="308774"/>
                  </a:lnTo>
                  <a:lnTo>
                    <a:pt x="53043" y="294381"/>
                  </a:lnTo>
                  <a:lnTo>
                    <a:pt x="45352" y="259969"/>
                  </a:lnTo>
                  <a:lnTo>
                    <a:pt x="46193" y="223257"/>
                  </a:lnTo>
                  <a:lnTo>
                    <a:pt x="52116" y="202171"/>
                  </a:lnTo>
                  <a:lnTo>
                    <a:pt x="62547" y="185000"/>
                  </a:lnTo>
                  <a:lnTo>
                    <a:pt x="70944" y="179486"/>
                  </a:lnTo>
                  <a:lnTo>
                    <a:pt x="92752" y="173358"/>
                  </a:lnTo>
                  <a:lnTo>
                    <a:pt x="143710" y="177830"/>
                  </a:lnTo>
                  <a:lnTo>
                    <a:pt x="166816" y="183541"/>
                  </a:lnTo>
                  <a:lnTo>
                    <a:pt x="175552" y="189041"/>
                  </a:lnTo>
                  <a:lnTo>
                    <a:pt x="188377" y="204511"/>
                  </a:lnTo>
                  <a:lnTo>
                    <a:pt x="202175" y="232951"/>
                  </a:lnTo>
                  <a:lnTo>
                    <a:pt x="203719" y="253273"/>
                  </a:lnTo>
                  <a:lnTo>
                    <a:pt x="202493" y="263605"/>
                  </a:lnTo>
                  <a:lnTo>
                    <a:pt x="191773" y="281325"/>
                  </a:lnTo>
                  <a:lnTo>
                    <a:pt x="184001" y="289325"/>
                  </a:lnTo>
                  <a:lnTo>
                    <a:pt x="162886" y="298215"/>
                  </a:lnTo>
                  <a:lnTo>
                    <a:pt x="139074" y="300996"/>
                  </a:lnTo>
                  <a:lnTo>
                    <a:pt x="108278" y="295985"/>
                  </a:lnTo>
                  <a:lnTo>
                    <a:pt x="842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03296" y="3783710"/>
              <a:ext cx="129965" cy="196063"/>
            </a:xfrm>
            <a:custGeom>
              <a:avLst/>
              <a:gdLst/>
              <a:ahLst/>
              <a:cxnLst/>
              <a:rect l="0" t="0" r="0" b="0"/>
              <a:pathLst>
                <a:path w="129965" h="196063">
                  <a:moveTo>
                    <a:pt x="24123" y="69720"/>
                  </a:moveTo>
                  <a:lnTo>
                    <a:pt x="61602" y="78053"/>
                  </a:lnTo>
                  <a:lnTo>
                    <a:pt x="96449" y="76478"/>
                  </a:lnTo>
                  <a:lnTo>
                    <a:pt x="107436" y="74225"/>
                  </a:lnTo>
                  <a:lnTo>
                    <a:pt x="115930" y="69214"/>
                  </a:lnTo>
                  <a:lnTo>
                    <a:pt x="128487" y="54287"/>
                  </a:lnTo>
                  <a:lnTo>
                    <a:pt x="129964" y="46563"/>
                  </a:lnTo>
                  <a:lnTo>
                    <a:pt x="128609" y="39074"/>
                  </a:lnTo>
                  <a:lnTo>
                    <a:pt x="120864" y="24514"/>
                  </a:lnTo>
                  <a:lnTo>
                    <a:pt x="109623" y="10244"/>
                  </a:lnTo>
                  <a:lnTo>
                    <a:pt x="90589" y="2342"/>
                  </a:lnTo>
                  <a:lnTo>
                    <a:pt x="67702" y="0"/>
                  </a:lnTo>
                  <a:lnTo>
                    <a:pt x="45831" y="2858"/>
                  </a:lnTo>
                  <a:lnTo>
                    <a:pt x="36255" y="8768"/>
                  </a:lnTo>
                  <a:lnTo>
                    <a:pt x="19377" y="27812"/>
                  </a:lnTo>
                  <a:lnTo>
                    <a:pt x="2310" y="64841"/>
                  </a:lnTo>
                  <a:lnTo>
                    <a:pt x="0" y="88609"/>
                  </a:lnTo>
                  <a:lnTo>
                    <a:pt x="8050" y="132462"/>
                  </a:lnTo>
                  <a:lnTo>
                    <a:pt x="23130" y="158760"/>
                  </a:lnTo>
                  <a:lnTo>
                    <a:pt x="38890" y="170905"/>
                  </a:lnTo>
                  <a:lnTo>
                    <a:pt x="85513" y="190843"/>
                  </a:lnTo>
                  <a:lnTo>
                    <a:pt x="108351" y="196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27461" y="3706031"/>
              <a:ext cx="94757" cy="259605"/>
            </a:xfrm>
            <a:custGeom>
              <a:avLst/>
              <a:gdLst/>
              <a:ahLst/>
              <a:cxnLst/>
              <a:rect l="0" t="0" r="0" b="0"/>
              <a:pathLst>
                <a:path w="94757" h="259605">
                  <a:moveTo>
                    <a:pt x="0" y="136870"/>
                  </a:moveTo>
                  <a:lnTo>
                    <a:pt x="9575" y="160917"/>
                  </a:lnTo>
                  <a:lnTo>
                    <a:pt x="44664" y="221992"/>
                  </a:lnTo>
                  <a:lnTo>
                    <a:pt x="70693" y="257799"/>
                  </a:lnTo>
                  <a:lnTo>
                    <a:pt x="74035" y="259604"/>
                  </a:lnTo>
                  <a:lnTo>
                    <a:pt x="75093" y="257297"/>
                  </a:lnTo>
                  <a:lnTo>
                    <a:pt x="74628" y="252250"/>
                  </a:lnTo>
                  <a:lnTo>
                    <a:pt x="50062" y="190014"/>
                  </a:lnTo>
                  <a:lnTo>
                    <a:pt x="34827" y="133817"/>
                  </a:lnTo>
                  <a:lnTo>
                    <a:pt x="35666" y="93852"/>
                  </a:lnTo>
                  <a:lnTo>
                    <a:pt x="41588" y="67448"/>
                  </a:lnTo>
                  <a:lnTo>
                    <a:pt x="58076" y="34022"/>
                  </a:lnTo>
                  <a:lnTo>
                    <a:pt x="76609" y="1112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085471" y="3558632"/>
            <a:ext cx="2186626" cy="442198"/>
            <a:chOff x="6085471" y="3558632"/>
            <a:chExt cx="2186626" cy="442198"/>
          </a:xfrm>
        </p:grpSpPr>
        <p:sp>
          <p:nvSpPr>
            <p:cNvPr id="62" name="Freeform 61"/>
            <p:cNvSpPr/>
            <p:nvPr/>
          </p:nvSpPr>
          <p:spPr>
            <a:xfrm>
              <a:off x="6211813" y="3600746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0528" y="58617"/>
                  </a:lnTo>
                  <a:lnTo>
                    <a:pt x="10528" y="113960"/>
                  </a:lnTo>
                  <a:lnTo>
                    <a:pt x="10528" y="176885"/>
                  </a:lnTo>
                  <a:lnTo>
                    <a:pt x="10528" y="234722"/>
                  </a:lnTo>
                  <a:lnTo>
                    <a:pt x="9359" y="29120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85471" y="3769202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59988" y="17958"/>
                  </a:lnTo>
                  <a:lnTo>
                    <a:pt x="99967" y="35149"/>
                  </a:lnTo>
                  <a:lnTo>
                    <a:pt x="42801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38155" y="3590217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5005"/>
                  </a:lnTo>
                  <a:lnTo>
                    <a:pt x="0" y="224230"/>
                  </a:lnTo>
                  <a:lnTo>
                    <a:pt x="0" y="286318"/>
                  </a:lnTo>
                  <a:lnTo>
                    <a:pt x="0" y="291484"/>
                  </a:lnTo>
                  <a:lnTo>
                    <a:pt x="5589" y="254645"/>
                  </a:lnTo>
                  <a:lnTo>
                    <a:pt x="19129" y="212128"/>
                  </a:lnTo>
                  <a:lnTo>
                    <a:pt x="30339" y="195274"/>
                  </a:lnTo>
                  <a:lnTo>
                    <a:pt x="49359" y="183105"/>
                  </a:lnTo>
                  <a:lnTo>
                    <a:pt x="72240" y="176137"/>
                  </a:lnTo>
                  <a:lnTo>
                    <a:pt x="94108" y="176939"/>
                  </a:lnTo>
                  <a:lnTo>
                    <a:pt x="112406" y="184315"/>
                  </a:lnTo>
                  <a:lnTo>
                    <a:pt x="120561" y="189557"/>
                  </a:lnTo>
                  <a:lnTo>
                    <a:pt x="132741" y="204740"/>
                  </a:lnTo>
                  <a:lnTo>
                    <a:pt x="150093" y="243084"/>
                  </a:lnTo>
                  <a:lnTo>
                    <a:pt x="156896" y="297015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4349" y="3754270"/>
              <a:ext cx="161776" cy="163883"/>
            </a:xfrm>
            <a:custGeom>
              <a:avLst/>
              <a:gdLst/>
              <a:ahLst/>
              <a:cxnLst/>
              <a:rect l="0" t="0" r="0" b="0"/>
              <a:pathLst>
                <a:path w="161776" h="163883">
                  <a:moveTo>
                    <a:pt x="109133" y="67574"/>
                  </a:moveTo>
                  <a:lnTo>
                    <a:pt x="94478" y="14547"/>
                  </a:lnTo>
                  <a:lnTo>
                    <a:pt x="87665" y="7656"/>
                  </a:lnTo>
                  <a:lnTo>
                    <a:pt x="67616" y="0"/>
                  </a:lnTo>
                  <a:lnTo>
                    <a:pt x="46227" y="2836"/>
                  </a:lnTo>
                  <a:lnTo>
                    <a:pt x="35610" y="6868"/>
                  </a:lnTo>
                  <a:lnTo>
                    <a:pt x="20694" y="20707"/>
                  </a:lnTo>
                  <a:lnTo>
                    <a:pt x="5720" y="51348"/>
                  </a:lnTo>
                  <a:lnTo>
                    <a:pt x="0" y="76740"/>
                  </a:lnTo>
                  <a:lnTo>
                    <a:pt x="5861" y="128050"/>
                  </a:lnTo>
                  <a:lnTo>
                    <a:pt x="8699" y="139477"/>
                  </a:lnTo>
                  <a:lnTo>
                    <a:pt x="14101" y="148265"/>
                  </a:lnTo>
                  <a:lnTo>
                    <a:pt x="29461" y="161149"/>
                  </a:lnTo>
                  <a:lnTo>
                    <a:pt x="38471" y="163882"/>
                  </a:lnTo>
                  <a:lnTo>
                    <a:pt x="57840" y="163800"/>
                  </a:lnTo>
                  <a:lnTo>
                    <a:pt x="75028" y="156745"/>
                  </a:lnTo>
                  <a:lnTo>
                    <a:pt x="82886" y="151588"/>
                  </a:lnTo>
                  <a:lnTo>
                    <a:pt x="94737" y="136499"/>
                  </a:lnTo>
                  <a:lnTo>
                    <a:pt x="102735" y="116925"/>
                  </a:lnTo>
                  <a:lnTo>
                    <a:pt x="106289" y="92627"/>
                  </a:lnTo>
                  <a:lnTo>
                    <a:pt x="108407" y="87786"/>
                  </a:lnTo>
                  <a:lnTo>
                    <a:pt x="110989" y="88067"/>
                  </a:lnTo>
                  <a:lnTo>
                    <a:pt x="116977" y="97739"/>
                  </a:lnTo>
                  <a:lnTo>
                    <a:pt x="133471" y="129425"/>
                  </a:lnTo>
                  <a:lnTo>
                    <a:pt x="144516" y="141856"/>
                  </a:lnTo>
                  <a:lnTo>
                    <a:pt x="161775" y="151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01409" y="3558632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4" y="156788"/>
                  </a:lnTo>
                  <a:lnTo>
                    <a:pt x="9879" y="207112"/>
                  </a:lnTo>
                  <a:lnTo>
                    <a:pt x="10400" y="266039"/>
                  </a:lnTo>
                  <a:lnTo>
                    <a:pt x="10512" y="327463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17181" y="3716559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0063" y="5589"/>
                  </a:lnTo>
                  <a:lnTo>
                    <a:pt x="130951" y="9065"/>
                  </a:lnTo>
                  <a:lnTo>
                    <a:pt x="68284" y="10240"/>
                  </a:lnTo>
                  <a:lnTo>
                    <a:pt x="2020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12427" y="3773477"/>
              <a:ext cx="249379" cy="174927"/>
            </a:xfrm>
            <a:custGeom>
              <a:avLst/>
              <a:gdLst/>
              <a:ahLst/>
              <a:cxnLst/>
              <a:rect l="0" t="0" r="0" b="0"/>
              <a:pathLst>
                <a:path w="249379" h="174927">
                  <a:moveTo>
                    <a:pt x="10122" y="48367"/>
                  </a:moveTo>
                  <a:lnTo>
                    <a:pt x="4056" y="80819"/>
                  </a:lnTo>
                  <a:lnTo>
                    <a:pt x="9092" y="138298"/>
                  </a:lnTo>
                  <a:lnTo>
                    <a:pt x="4227" y="173279"/>
                  </a:lnTo>
                  <a:lnTo>
                    <a:pt x="2682" y="174926"/>
                  </a:lnTo>
                  <a:lnTo>
                    <a:pt x="0" y="126110"/>
                  </a:lnTo>
                  <a:lnTo>
                    <a:pt x="6013" y="102807"/>
                  </a:lnTo>
                  <a:lnTo>
                    <a:pt x="29468" y="43708"/>
                  </a:lnTo>
                  <a:lnTo>
                    <a:pt x="45626" y="29529"/>
                  </a:lnTo>
                  <a:lnTo>
                    <a:pt x="53679" y="27620"/>
                  </a:lnTo>
                  <a:lnTo>
                    <a:pt x="61387" y="28686"/>
                  </a:lnTo>
                  <a:lnTo>
                    <a:pt x="68865" y="31737"/>
                  </a:lnTo>
                  <a:lnTo>
                    <a:pt x="80294" y="44486"/>
                  </a:lnTo>
                  <a:lnTo>
                    <a:pt x="88103" y="63020"/>
                  </a:lnTo>
                  <a:lnTo>
                    <a:pt x="92499" y="90403"/>
                  </a:lnTo>
                  <a:lnTo>
                    <a:pt x="103763" y="47835"/>
                  </a:lnTo>
                  <a:lnTo>
                    <a:pt x="133732" y="10155"/>
                  </a:lnTo>
                  <a:lnTo>
                    <a:pt x="153576" y="2138"/>
                  </a:lnTo>
                  <a:lnTo>
                    <a:pt x="165420" y="0"/>
                  </a:lnTo>
                  <a:lnTo>
                    <a:pt x="187938" y="3864"/>
                  </a:lnTo>
                  <a:lnTo>
                    <a:pt x="208475" y="14550"/>
                  </a:lnTo>
                  <a:lnTo>
                    <a:pt x="225401" y="30998"/>
                  </a:lnTo>
                  <a:lnTo>
                    <a:pt x="242494" y="59988"/>
                  </a:lnTo>
                  <a:lnTo>
                    <a:pt x="249378" y="96394"/>
                  </a:lnTo>
                  <a:lnTo>
                    <a:pt x="241749" y="153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09685" y="3800461"/>
              <a:ext cx="197176" cy="159636"/>
            </a:xfrm>
            <a:custGeom>
              <a:avLst/>
              <a:gdLst/>
              <a:ahLst/>
              <a:cxnLst/>
              <a:rect l="0" t="0" r="0" b="0"/>
              <a:pathLst>
                <a:path w="197176" h="159636">
                  <a:moveTo>
                    <a:pt x="123476" y="74026"/>
                  </a:moveTo>
                  <a:lnTo>
                    <a:pt x="129065" y="57258"/>
                  </a:lnTo>
                  <a:lnTo>
                    <a:pt x="128689" y="39667"/>
                  </a:lnTo>
                  <a:lnTo>
                    <a:pt x="126951" y="30063"/>
                  </a:lnTo>
                  <a:lnTo>
                    <a:pt x="115662" y="13153"/>
                  </a:lnTo>
                  <a:lnTo>
                    <a:pt x="107738" y="5368"/>
                  </a:lnTo>
                  <a:lnTo>
                    <a:pt x="98946" y="1348"/>
                  </a:lnTo>
                  <a:lnTo>
                    <a:pt x="79818" y="0"/>
                  </a:lnTo>
                  <a:lnTo>
                    <a:pt x="49319" y="5819"/>
                  </a:lnTo>
                  <a:lnTo>
                    <a:pt x="31636" y="17975"/>
                  </a:lnTo>
                  <a:lnTo>
                    <a:pt x="17147" y="35076"/>
                  </a:lnTo>
                  <a:lnTo>
                    <a:pt x="6808" y="54375"/>
                  </a:lnTo>
                  <a:lnTo>
                    <a:pt x="0" y="96149"/>
                  </a:lnTo>
                  <a:lnTo>
                    <a:pt x="3572" y="134393"/>
                  </a:lnTo>
                  <a:lnTo>
                    <a:pt x="8445" y="143517"/>
                  </a:lnTo>
                  <a:lnTo>
                    <a:pt x="23218" y="156773"/>
                  </a:lnTo>
                  <a:lnTo>
                    <a:pt x="32070" y="159606"/>
                  </a:lnTo>
                  <a:lnTo>
                    <a:pt x="51266" y="159635"/>
                  </a:lnTo>
                  <a:lnTo>
                    <a:pt x="68375" y="149509"/>
                  </a:lnTo>
                  <a:lnTo>
                    <a:pt x="82609" y="133310"/>
                  </a:lnTo>
                  <a:lnTo>
                    <a:pt x="101278" y="91196"/>
                  </a:lnTo>
                  <a:lnTo>
                    <a:pt x="106591" y="66449"/>
                  </a:lnTo>
                  <a:lnTo>
                    <a:pt x="105344" y="40975"/>
                  </a:lnTo>
                  <a:lnTo>
                    <a:pt x="135304" y="96127"/>
                  </a:lnTo>
                  <a:lnTo>
                    <a:pt x="162337" y="131814"/>
                  </a:lnTo>
                  <a:lnTo>
                    <a:pt x="176232" y="140653"/>
                  </a:lnTo>
                  <a:lnTo>
                    <a:pt x="197175" y="147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38446" y="3632331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1169" y="171351"/>
                  </a:lnTo>
                  <a:lnTo>
                    <a:pt x="8333" y="230813"/>
                  </a:lnTo>
                  <a:lnTo>
                    <a:pt x="17475" y="292134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78526" y="3748145"/>
              <a:ext cx="117848" cy="210571"/>
            </a:xfrm>
            <a:custGeom>
              <a:avLst/>
              <a:gdLst/>
              <a:ahLst/>
              <a:cxnLst/>
              <a:rect l="0" t="0" r="0" b="0"/>
              <a:pathLst>
                <a:path w="117848" h="210571">
                  <a:moveTo>
                    <a:pt x="107319" y="0"/>
                  </a:moveTo>
                  <a:lnTo>
                    <a:pt x="46445" y="34328"/>
                  </a:lnTo>
                  <a:lnTo>
                    <a:pt x="23772" y="56575"/>
                  </a:lnTo>
                  <a:lnTo>
                    <a:pt x="5355" y="85393"/>
                  </a:lnTo>
                  <a:lnTo>
                    <a:pt x="738" y="95533"/>
                  </a:lnTo>
                  <a:lnTo>
                    <a:pt x="0" y="105803"/>
                  </a:lnTo>
                  <a:lnTo>
                    <a:pt x="5419" y="126572"/>
                  </a:lnTo>
                  <a:lnTo>
                    <a:pt x="18746" y="144381"/>
                  </a:lnTo>
                  <a:lnTo>
                    <a:pt x="36367" y="158926"/>
                  </a:lnTo>
                  <a:lnTo>
                    <a:pt x="96026" y="197494"/>
                  </a:lnTo>
                  <a:lnTo>
                    <a:pt x="11784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14179" y="3783366"/>
              <a:ext cx="129594" cy="181792"/>
            </a:xfrm>
            <a:custGeom>
              <a:avLst/>
              <a:gdLst/>
              <a:ahLst/>
              <a:cxnLst/>
              <a:rect l="0" t="0" r="0" b="0"/>
              <a:pathLst>
                <a:path w="129594" h="181792">
                  <a:moveTo>
                    <a:pt x="13779" y="112178"/>
                  </a:moveTo>
                  <a:lnTo>
                    <a:pt x="67654" y="94219"/>
                  </a:lnTo>
                  <a:lnTo>
                    <a:pt x="88027" y="87429"/>
                  </a:lnTo>
                  <a:lnTo>
                    <a:pt x="102540" y="74272"/>
                  </a:lnTo>
                  <a:lnTo>
                    <a:pt x="108049" y="65850"/>
                  </a:lnTo>
                  <a:lnTo>
                    <a:pt x="115800" y="31641"/>
                  </a:lnTo>
                  <a:lnTo>
                    <a:pt x="113379" y="22221"/>
                  </a:lnTo>
                  <a:lnTo>
                    <a:pt x="108255" y="14772"/>
                  </a:lnTo>
                  <a:lnTo>
                    <a:pt x="101330" y="8636"/>
                  </a:lnTo>
                  <a:lnTo>
                    <a:pt x="81157" y="1818"/>
                  </a:lnTo>
                  <a:lnTo>
                    <a:pt x="69226" y="0"/>
                  </a:lnTo>
                  <a:lnTo>
                    <a:pt x="49731" y="4219"/>
                  </a:lnTo>
                  <a:lnTo>
                    <a:pt x="18152" y="25992"/>
                  </a:lnTo>
                  <a:lnTo>
                    <a:pt x="2077" y="51546"/>
                  </a:lnTo>
                  <a:lnTo>
                    <a:pt x="0" y="74312"/>
                  </a:lnTo>
                  <a:lnTo>
                    <a:pt x="8198" y="121466"/>
                  </a:lnTo>
                  <a:lnTo>
                    <a:pt x="23303" y="148335"/>
                  </a:lnTo>
                  <a:lnTo>
                    <a:pt x="42598" y="171114"/>
                  </a:lnTo>
                  <a:lnTo>
                    <a:pt x="62463" y="179316"/>
                  </a:lnTo>
                  <a:lnTo>
                    <a:pt x="85720" y="181791"/>
                  </a:lnTo>
                  <a:lnTo>
                    <a:pt x="129593" y="175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25366" y="3760868"/>
              <a:ext cx="146731" cy="239962"/>
            </a:xfrm>
            <a:custGeom>
              <a:avLst/>
              <a:gdLst/>
              <a:ahLst/>
              <a:cxnLst/>
              <a:rect l="0" t="0" r="0" b="0"/>
              <a:pathLst>
                <a:path w="146731" h="239962">
                  <a:moveTo>
                    <a:pt x="118447" y="8334"/>
                  </a:moveTo>
                  <a:lnTo>
                    <a:pt x="80970" y="0"/>
                  </a:lnTo>
                  <a:lnTo>
                    <a:pt x="46122" y="1575"/>
                  </a:lnTo>
                  <a:lnTo>
                    <a:pt x="35135" y="3828"/>
                  </a:lnTo>
                  <a:lnTo>
                    <a:pt x="26641" y="8839"/>
                  </a:lnTo>
                  <a:lnTo>
                    <a:pt x="14084" y="23766"/>
                  </a:lnTo>
                  <a:lnTo>
                    <a:pt x="437" y="51901"/>
                  </a:lnTo>
                  <a:lnTo>
                    <a:pt x="0" y="60775"/>
                  </a:lnTo>
                  <a:lnTo>
                    <a:pt x="5752" y="76875"/>
                  </a:lnTo>
                  <a:lnTo>
                    <a:pt x="19228" y="88709"/>
                  </a:lnTo>
                  <a:lnTo>
                    <a:pt x="76865" y="116400"/>
                  </a:lnTo>
                  <a:lnTo>
                    <a:pt x="126707" y="143014"/>
                  </a:lnTo>
                  <a:lnTo>
                    <a:pt x="138886" y="159439"/>
                  </a:lnTo>
                  <a:lnTo>
                    <a:pt x="146730" y="194005"/>
                  </a:lnTo>
                  <a:lnTo>
                    <a:pt x="144322" y="204644"/>
                  </a:lnTo>
                  <a:lnTo>
                    <a:pt x="132287" y="222705"/>
                  </a:lnTo>
                  <a:lnTo>
                    <a:pt x="112120" y="232291"/>
                  </a:lnTo>
                  <a:lnTo>
                    <a:pt x="77578" y="237688"/>
                  </a:lnTo>
                  <a:lnTo>
                    <a:pt x="44748" y="23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929821" y="4432497"/>
            <a:ext cx="975838" cy="364804"/>
            <a:chOff x="929821" y="4432497"/>
            <a:chExt cx="975838" cy="364804"/>
          </a:xfrm>
        </p:grpSpPr>
        <p:sp>
          <p:nvSpPr>
            <p:cNvPr id="75" name="Freeform 74"/>
            <p:cNvSpPr/>
            <p:nvPr/>
          </p:nvSpPr>
          <p:spPr>
            <a:xfrm>
              <a:off x="929821" y="4545107"/>
              <a:ext cx="186200" cy="242901"/>
            </a:xfrm>
            <a:custGeom>
              <a:avLst/>
              <a:gdLst/>
              <a:ahLst/>
              <a:cxnLst/>
              <a:rect l="0" t="0" r="0" b="0"/>
              <a:pathLst>
                <a:path w="186200" h="242901">
                  <a:moveTo>
                    <a:pt x="17743" y="87431"/>
                  </a:moveTo>
                  <a:lnTo>
                    <a:pt x="76360" y="87431"/>
                  </a:lnTo>
                  <a:lnTo>
                    <a:pt x="111150" y="81842"/>
                  </a:lnTo>
                  <a:lnTo>
                    <a:pt x="138096" y="67188"/>
                  </a:lnTo>
                  <a:lnTo>
                    <a:pt x="150392" y="51528"/>
                  </a:lnTo>
                  <a:lnTo>
                    <a:pt x="155309" y="42439"/>
                  </a:lnTo>
                  <a:lnTo>
                    <a:pt x="156247" y="34040"/>
                  </a:lnTo>
                  <a:lnTo>
                    <a:pt x="151050" y="18469"/>
                  </a:lnTo>
                  <a:lnTo>
                    <a:pt x="134703" y="6869"/>
                  </a:lnTo>
                  <a:lnTo>
                    <a:pt x="123792" y="2137"/>
                  </a:lnTo>
                  <a:lnTo>
                    <a:pt x="102311" y="0"/>
                  </a:lnTo>
                  <a:lnTo>
                    <a:pt x="59924" y="8160"/>
                  </a:lnTo>
                  <a:lnTo>
                    <a:pt x="28292" y="28849"/>
                  </a:lnTo>
                  <a:lnTo>
                    <a:pt x="7871" y="57205"/>
                  </a:lnTo>
                  <a:lnTo>
                    <a:pt x="0" y="93423"/>
                  </a:lnTo>
                  <a:lnTo>
                    <a:pt x="3257" y="133791"/>
                  </a:lnTo>
                  <a:lnTo>
                    <a:pt x="26480" y="191889"/>
                  </a:lnTo>
                  <a:lnTo>
                    <a:pt x="30587" y="202693"/>
                  </a:lnTo>
                  <a:lnTo>
                    <a:pt x="44508" y="217818"/>
                  </a:lnTo>
                  <a:lnTo>
                    <a:pt x="82042" y="237059"/>
                  </a:lnTo>
                  <a:lnTo>
                    <a:pt x="118423" y="242900"/>
                  </a:lnTo>
                  <a:lnTo>
                    <a:pt x="138919" y="238027"/>
                  </a:lnTo>
                  <a:lnTo>
                    <a:pt x="186199" y="213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58134" y="4632538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5589" y="58617"/>
                  </a:lnTo>
                  <a:lnTo>
                    <a:pt x="21331" y="11209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47606" y="448514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26590" y="443249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3" y="170867"/>
                  </a:lnTo>
                  <a:lnTo>
                    <a:pt x="21789" y="222615"/>
                  </a:lnTo>
                  <a:lnTo>
                    <a:pt x="29651" y="277550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63419" y="45904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9065"/>
                  </a:lnTo>
                  <a:lnTo>
                    <a:pt x="56835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31875" y="4443026"/>
              <a:ext cx="294799" cy="308403"/>
            </a:xfrm>
            <a:custGeom>
              <a:avLst/>
              <a:gdLst/>
              <a:ahLst/>
              <a:cxnLst/>
              <a:rect l="0" t="0" r="0" b="0"/>
              <a:pathLst>
                <a:path w="294799" h="308403">
                  <a:moveTo>
                    <a:pt x="0" y="0"/>
                  </a:moveTo>
                  <a:lnTo>
                    <a:pt x="3120" y="54144"/>
                  </a:lnTo>
                  <a:lnTo>
                    <a:pt x="17958" y="114624"/>
                  </a:lnTo>
                  <a:lnTo>
                    <a:pt x="29560" y="173888"/>
                  </a:lnTo>
                  <a:lnTo>
                    <a:pt x="39591" y="234563"/>
                  </a:lnTo>
                  <a:lnTo>
                    <a:pt x="52837" y="285889"/>
                  </a:lnTo>
                  <a:lnTo>
                    <a:pt x="57409" y="304876"/>
                  </a:lnTo>
                  <a:lnTo>
                    <a:pt x="56990" y="305026"/>
                  </a:lnTo>
                  <a:lnTo>
                    <a:pt x="38243" y="242369"/>
                  </a:lnTo>
                  <a:lnTo>
                    <a:pt x="37664" y="221193"/>
                  </a:lnTo>
                  <a:lnTo>
                    <a:pt x="39147" y="210633"/>
                  </a:lnTo>
                  <a:lnTo>
                    <a:pt x="43646" y="202423"/>
                  </a:lnTo>
                  <a:lnTo>
                    <a:pt x="58003" y="190181"/>
                  </a:lnTo>
                  <a:lnTo>
                    <a:pt x="66745" y="187618"/>
                  </a:lnTo>
                  <a:lnTo>
                    <a:pt x="85816" y="187891"/>
                  </a:lnTo>
                  <a:lnTo>
                    <a:pt x="102872" y="195031"/>
                  </a:lnTo>
                  <a:lnTo>
                    <a:pt x="118250" y="207173"/>
                  </a:lnTo>
                  <a:lnTo>
                    <a:pt x="138892" y="233740"/>
                  </a:lnTo>
                  <a:lnTo>
                    <a:pt x="160779" y="284547"/>
                  </a:lnTo>
                  <a:lnTo>
                    <a:pt x="164508" y="287964"/>
                  </a:lnTo>
                  <a:lnTo>
                    <a:pt x="168164" y="286732"/>
                  </a:lnTo>
                  <a:lnTo>
                    <a:pt x="224484" y="231417"/>
                  </a:lnTo>
                  <a:lnTo>
                    <a:pt x="258292" y="203509"/>
                  </a:lnTo>
                  <a:lnTo>
                    <a:pt x="274753" y="176892"/>
                  </a:lnTo>
                  <a:lnTo>
                    <a:pt x="276920" y="156997"/>
                  </a:lnTo>
                  <a:lnTo>
                    <a:pt x="272814" y="137626"/>
                  </a:lnTo>
                  <a:lnTo>
                    <a:pt x="263191" y="121219"/>
                  </a:lnTo>
                  <a:lnTo>
                    <a:pt x="255009" y="117077"/>
                  </a:lnTo>
                  <a:lnTo>
                    <a:pt x="233440" y="115595"/>
                  </a:lnTo>
                  <a:lnTo>
                    <a:pt x="223477" y="119177"/>
                  </a:lnTo>
                  <a:lnTo>
                    <a:pt x="206168" y="132516"/>
                  </a:lnTo>
                  <a:lnTo>
                    <a:pt x="188859" y="159757"/>
                  </a:lnTo>
                  <a:lnTo>
                    <a:pt x="186493" y="182917"/>
                  </a:lnTo>
                  <a:lnTo>
                    <a:pt x="194506" y="230324"/>
                  </a:lnTo>
                  <a:lnTo>
                    <a:pt x="215759" y="272313"/>
                  </a:lnTo>
                  <a:lnTo>
                    <a:pt x="228864" y="289094"/>
                  </a:lnTo>
                  <a:lnTo>
                    <a:pt x="254985" y="306106"/>
                  </a:lnTo>
                  <a:lnTo>
                    <a:pt x="271644" y="308402"/>
                  </a:lnTo>
                  <a:lnTo>
                    <a:pt x="29479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68787" y="4537782"/>
              <a:ext cx="136872" cy="259519"/>
            </a:xfrm>
            <a:custGeom>
              <a:avLst/>
              <a:gdLst/>
              <a:ahLst/>
              <a:cxnLst/>
              <a:rect l="0" t="0" r="0" b="0"/>
              <a:pathLst>
                <a:path w="136872" h="259519">
                  <a:moveTo>
                    <a:pt x="0" y="126342"/>
                  </a:moveTo>
                  <a:lnTo>
                    <a:pt x="27511" y="180217"/>
                  </a:lnTo>
                  <a:lnTo>
                    <a:pt x="50253" y="241094"/>
                  </a:lnTo>
                  <a:lnTo>
                    <a:pt x="61719" y="257671"/>
                  </a:lnTo>
                  <a:lnTo>
                    <a:pt x="64543" y="259518"/>
                  </a:lnTo>
                  <a:lnTo>
                    <a:pt x="65255" y="257240"/>
                  </a:lnTo>
                  <a:lnTo>
                    <a:pt x="55040" y="204454"/>
                  </a:lnTo>
                  <a:lnTo>
                    <a:pt x="38458" y="147980"/>
                  </a:lnTo>
                  <a:lnTo>
                    <a:pt x="26877" y="105400"/>
                  </a:lnTo>
                  <a:lnTo>
                    <a:pt x="28713" y="84279"/>
                  </a:lnTo>
                  <a:lnTo>
                    <a:pt x="41913" y="52657"/>
                  </a:lnTo>
                  <a:lnTo>
                    <a:pt x="60352" y="34712"/>
                  </a:lnTo>
                  <a:lnTo>
                    <a:pt x="97041" y="1457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232041" y="4443026"/>
            <a:ext cx="2739582" cy="514559"/>
            <a:chOff x="2232041" y="4443026"/>
            <a:chExt cx="2739582" cy="514559"/>
          </a:xfrm>
        </p:grpSpPr>
        <p:sp>
          <p:nvSpPr>
            <p:cNvPr id="83" name="Freeform 82"/>
            <p:cNvSpPr/>
            <p:nvPr/>
          </p:nvSpPr>
          <p:spPr>
            <a:xfrm>
              <a:off x="2242570" y="4632538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32041" y="4516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16269" y="4590898"/>
              <a:ext cx="136871" cy="189041"/>
            </a:xfrm>
            <a:custGeom>
              <a:avLst/>
              <a:gdLst/>
              <a:ahLst/>
              <a:cxnLst/>
              <a:rect l="0" t="0" r="0" b="0"/>
              <a:pathLst>
                <a:path w="136871" h="189041">
                  <a:moveTo>
                    <a:pt x="0" y="41640"/>
                  </a:moveTo>
                  <a:lnTo>
                    <a:pt x="17958" y="96685"/>
                  </a:lnTo>
                  <a:lnTo>
                    <a:pt x="24749" y="121477"/>
                  </a:lnTo>
                  <a:lnTo>
                    <a:pt x="24688" y="125281"/>
                  </a:lnTo>
                  <a:lnTo>
                    <a:pt x="22308" y="123137"/>
                  </a:lnTo>
                  <a:lnTo>
                    <a:pt x="18382" y="117028"/>
                  </a:lnTo>
                  <a:lnTo>
                    <a:pt x="12855" y="86075"/>
                  </a:lnTo>
                  <a:lnTo>
                    <a:pt x="19394" y="42099"/>
                  </a:lnTo>
                  <a:lnTo>
                    <a:pt x="25387" y="20787"/>
                  </a:lnTo>
                  <a:lnTo>
                    <a:pt x="30963" y="12531"/>
                  </a:lnTo>
                  <a:lnTo>
                    <a:pt x="46517" y="237"/>
                  </a:lnTo>
                  <a:lnTo>
                    <a:pt x="54408" y="0"/>
                  </a:lnTo>
                  <a:lnTo>
                    <a:pt x="62008" y="3352"/>
                  </a:lnTo>
                  <a:lnTo>
                    <a:pt x="91017" y="28358"/>
                  </a:lnTo>
                  <a:lnTo>
                    <a:pt x="106647" y="54473"/>
                  </a:lnTo>
                  <a:lnTo>
                    <a:pt x="129663" y="115543"/>
                  </a:lnTo>
                  <a:lnTo>
                    <a:pt x="135921" y="170103"/>
                  </a:lnTo>
                  <a:lnTo>
                    <a:pt x="136870" y="189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86144" y="4605309"/>
              <a:ext cx="124924" cy="192481"/>
            </a:xfrm>
            <a:custGeom>
              <a:avLst/>
              <a:gdLst/>
              <a:ahLst/>
              <a:cxnLst/>
              <a:rect l="0" t="0" r="0" b="0"/>
              <a:pathLst>
                <a:path w="124924" h="192481">
                  <a:moveTo>
                    <a:pt x="19638" y="58815"/>
                  </a:moveTo>
                  <a:lnTo>
                    <a:pt x="78255" y="53226"/>
                  </a:lnTo>
                  <a:lnTo>
                    <a:pt x="87962" y="48070"/>
                  </a:lnTo>
                  <a:lnTo>
                    <a:pt x="101867" y="32983"/>
                  </a:lnTo>
                  <a:lnTo>
                    <a:pt x="103703" y="25216"/>
                  </a:lnTo>
                  <a:lnTo>
                    <a:pt x="102587" y="17698"/>
                  </a:lnTo>
                  <a:lnTo>
                    <a:pt x="99504" y="10347"/>
                  </a:lnTo>
                  <a:lnTo>
                    <a:pt x="92769" y="5446"/>
                  </a:lnTo>
                  <a:lnTo>
                    <a:pt x="72808" y="0"/>
                  </a:lnTo>
                  <a:lnTo>
                    <a:pt x="40851" y="2524"/>
                  </a:lnTo>
                  <a:lnTo>
                    <a:pt x="22827" y="13910"/>
                  </a:lnTo>
                  <a:lnTo>
                    <a:pt x="14745" y="21859"/>
                  </a:lnTo>
                  <a:lnTo>
                    <a:pt x="5765" y="43170"/>
                  </a:lnTo>
                  <a:lnTo>
                    <a:pt x="0" y="94979"/>
                  </a:lnTo>
                  <a:lnTo>
                    <a:pt x="4590" y="136341"/>
                  </a:lnTo>
                  <a:lnTo>
                    <a:pt x="13340" y="158002"/>
                  </a:lnTo>
                  <a:lnTo>
                    <a:pt x="18949" y="167053"/>
                  </a:lnTo>
                  <a:lnTo>
                    <a:pt x="34540" y="180231"/>
                  </a:lnTo>
                  <a:lnTo>
                    <a:pt x="54337" y="188816"/>
                  </a:lnTo>
                  <a:lnTo>
                    <a:pt x="89451" y="192480"/>
                  </a:lnTo>
                  <a:lnTo>
                    <a:pt x="124923" y="185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17962" y="4647681"/>
              <a:ext cx="256318" cy="309904"/>
            </a:xfrm>
            <a:custGeom>
              <a:avLst/>
              <a:gdLst/>
              <a:ahLst/>
              <a:cxnLst/>
              <a:rect l="0" t="0" r="0" b="0"/>
              <a:pathLst>
                <a:path w="256318" h="309904">
                  <a:moveTo>
                    <a:pt x="98390" y="79614"/>
                  </a:moveTo>
                  <a:lnTo>
                    <a:pt x="103979" y="62846"/>
                  </a:lnTo>
                  <a:lnTo>
                    <a:pt x="100484" y="45255"/>
                  </a:lnTo>
                  <a:lnTo>
                    <a:pt x="89962" y="26909"/>
                  </a:lnTo>
                  <a:lnTo>
                    <a:pt x="73587" y="10956"/>
                  </a:lnTo>
                  <a:lnTo>
                    <a:pt x="51492" y="2306"/>
                  </a:lnTo>
                  <a:lnTo>
                    <a:pt x="39048" y="0"/>
                  </a:lnTo>
                  <a:lnTo>
                    <a:pt x="29583" y="3141"/>
                  </a:lnTo>
                  <a:lnTo>
                    <a:pt x="22103" y="9915"/>
                  </a:lnTo>
                  <a:lnTo>
                    <a:pt x="5986" y="41805"/>
                  </a:lnTo>
                  <a:lnTo>
                    <a:pt x="0" y="66320"/>
                  </a:lnTo>
                  <a:lnTo>
                    <a:pt x="5689" y="110653"/>
                  </a:lnTo>
                  <a:lnTo>
                    <a:pt x="8513" y="121364"/>
                  </a:lnTo>
                  <a:lnTo>
                    <a:pt x="15075" y="128504"/>
                  </a:lnTo>
                  <a:lnTo>
                    <a:pt x="34845" y="136438"/>
                  </a:lnTo>
                  <a:lnTo>
                    <a:pt x="44328" y="136214"/>
                  </a:lnTo>
                  <a:lnTo>
                    <a:pt x="61104" y="129726"/>
                  </a:lnTo>
                  <a:lnTo>
                    <a:pt x="83703" y="112919"/>
                  </a:lnTo>
                  <a:lnTo>
                    <a:pt x="89768" y="112346"/>
                  </a:lnTo>
                  <a:lnTo>
                    <a:pt x="94982" y="115473"/>
                  </a:lnTo>
                  <a:lnTo>
                    <a:pt x="99627" y="121068"/>
                  </a:lnTo>
                  <a:lnTo>
                    <a:pt x="104789" y="139762"/>
                  </a:lnTo>
                  <a:lnTo>
                    <a:pt x="108103" y="189891"/>
                  </a:lnTo>
                  <a:lnTo>
                    <a:pt x="109927" y="243684"/>
                  </a:lnTo>
                  <a:lnTo>
                    <a:pt x="123551" y="305724"/>
                  </a:lnTo>
                  <a:lnTo>
                    <a:pt x="125693" y="309903"/>
                  </a:lnTo>
                  <a:lnTo>
                    <a:pt x="127120" y="308009"/>
                  </a:lnTo>
                  <a:lnTo>
                    <a:pt x="135001" y="276937"/>
                  </a:lnTo>
                  <a:lnTo>
                    <a:pt x="156228" y="238174"/>
                  </a:lnTo>
                  <a:lnTo>
                    <a:pt x="169329" y="221835"/>
                  </a:lnTo>
                  <a:lnTo>
                    <a:pt x="189190" y="213013"/>
                  </a:lnTo>
                  <a:lnTo>
                    <a:pt x="223560" y="208047"/>
                  </a:lnTo>
                  <a:lnTo>
                    <a:pt x="256317" y="205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47937" y="4569367"/>
              <a:ext cx="118559" cy="190895"/>
            </a:xfrm>
            <a:custGeom>
              <a:avLst/>
              <a:gdLst/>
              <a:ahLst/>
              <a:cxnLst/>
              <a:rect l="0" t="0" r="0" b="0"/>
              <a:pathLst>
                <a:path w="118559" h="190895">
                  <a:moveTo>
                    <a:pt x="0" y="63171"/>
                  </a:moveTo>
                  <a:lnTo>
                    <a:pt x="3120" y="112103"/>
                  </a:lnTo>
                  <a:lnTo>
                    <a:pt x="14655" y="165644"/>
                  </a:lnTo>
                  <a:lnTo>
                    <a:pt x="20299" y="174770"/>
                  </a:lnTo>
                  <a:lnTo>
                    <a:pt x="35928" y="188030"/>
                  </a:lnTo>
                  <a:lnTo>
                    <a:pt x="45009" y="190864"/>
                  </a:lnTo>
                  <a:lnTo>
                    <a:pt x="64458" y="190894"/>
                  </a:lnTo>
                  <a:lnTo>
                    <a:pt x="81681" y="183888"/>
                  </a:lnTo>
                  <a:lnTo>
                    <a:pt x="89549" y="178744"/>
                  </a:lnTo>
                  <a:lnTo>
                    <a:pt x="101411" y="163670"/>
                  </a:lnTo>
                  <a:lnTo>
                    <a:pt x="118558" y="119808"/>
                  </a:lnTo>
                  <a:lnTo>
                    <a:pt x="118447" y="79823"/>
                  </a:lnTo>
                  <a:lnTo>
                    <a:pt x="110268" y="279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20579" y="4621813"/>
              <a:ext cx="164271" cy="147737"/>
            </a:xfrm>
            <a:custGeom>
              <a:avLst/>
              <a:gdLst/>
              <a:ahLst/>
              <a:cxnLst/>
              <a:rect l="0" t="0" r="0" b="0"/>
              <a:pathLst>
                <a:path w="164271" h="147737">
                  <a:moveTo>
                    <a:pt x="80042" y="84425"/>
                  </a:moveTo>
                  <a:lnTo>
                    <a:pt x="76923" y="41733"/>
                  </a:lnTo>
                  <a:lnTo>
                    <a:pt x="70467" y="22167"/>
                  </a:lnTo>
                  <a:lnTo>
                    <a:pt x="59799" y="5672"/>
                  </a:lnTo>
                  <a:lnTo>
                    <a:pt x="52509" y="1507"/>
                  </a:lnTo>
                  <a:lnTo>
                    <a:pt x="35050" y="0"/>
                  </a:lnTo>
                  <a:lnTo>
                    <a:pt x="26651" y="3575"/>
                  </a:lnTo>
                  <a:lnTo>
                    <a:pt x="11079" y="16906"/>
                  </a:lnTo>
                  <a:lnTo>
                    <a:pt x="2599" y="37649"/>
                  </a:lnTo>
                  <a:lnTo>
                    <a:pt x="0" y="61296"/>
                  </a:lnTo>
                  <a:lnTo>
                    <a:pt x="10866" y="115738"/>
                  </a:lnTo>
                  <a:lnTo>
                    <a:pt x="26270" y="141926"/>
                  </a:lnTo>
                  <a:lnTo>
                    <a:pt x="34836" y="146156"/>
                  </a:lnTo>
                  <a:lnTo>
                    <a:pt x="56831" y="147736"/>
                  </a:lnTo>
                  <a:lnTo>
                    <a:pt x="65738" y="144180"/>
                  </a:lnTo>
                  <a:lnTo>
                    <a:pt x="78754" y="130870"/>
                  </a:lnTo>
                  <a:lnTo>
                    <a:pt x="92659" y="98057"/>
                  </a:lnTo>
                  <a:lnTo>
                    <a:pt x="99432" y="54406"/>
                  </a:lnTo>
                  <a:lnTo>
                    <a:pt x="99988" y="56223"/>
                  </a:lnTo>
                  <a:lnTo>
                    <a:pt x="106469" y="87173"/>
                  </a:lnTo>
                  <a:lnTo>
                    <a:pt x="121278" y="116825"/>
                  </a:lnTo>
                  <a:lnTo>
                    <a:pt x="136974" y="131190"/>
                  </a:lnTo>
                  <a:lnTo>
                    <a:pt x="164270" y="147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95378" y="4474611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20962" y="163632"/>
                  </a:lnTo>
                  <a:lnTo>
                    <a:pt x="35545" y="220463"/>
                  </a:lnTo>
                  <a:lnTo>
                    <a:pt x="52701" y="270538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26659" y="4653596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21720" y="452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48062" y="4485140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9065" y="58616"/>
                  </a:lnTo>
                  <a:lnTo>
                    <a:pt x="21788" y="118333"/>
                  </a:lnTo>
                  <a:lnTo>
                    <a:pt x="29650" y="172463"/>
                  </a:lnTo>
                  <a:lnTo>
                    <a:pt x="51116" y="230768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16476" y="463253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307" y="5590"/>
                  </a:lnTo>
                  <a:lnTo>
                    <a:pt x="31728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21927" y="4443026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8333" y="57264"/>
                  </a:lnTo>
                  <a:lnTo>
                    <a:pt x="12997" y="106654"/>
                  </a:lnTo>
                  <a:lnTo>
                    <a:pt x="25054" y="164567"/>
                  </a:lnTo>
                  <a:lnTo>
                    <a:pt x="35240" y="215656"/>
                  </a:lnTo>
                  <a:lnTo>
                    <a:pt x="49162" y="270586"/>
                  </a:lnTo>
                  <a:lnTo>
                    <a:pt x="60057" y="315231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69285" y="4632538"/>
              <a:ext cx="178985" cy="21059"/>
            </a:xfrm>
            <a:custGeom>
              <a:avLst/>
              <a:gdLst/>
              <a:ahLst/>
              <a:cxnLst/>
              <a:rect l="0" t="0" r="0" b="0"/>
              <a:pathLst>
                <a:path w="178985" h="21059">
                  <a:moveTo>
                    <a:pt x="178984" y="0"/>
                  </a:moveTo>
                  <a:lnTo>
                    <a:pt x="120367" y="0"/>
                  </a:lnTo>
                  <a:lnTo>
                    <a:pt x="60650" y="1145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69326" y="4632538"/>
              <a:ext cx="73701" cy="170906"/>
            </a:xfrm>
            <a:custGeom>
              <a:avLst/>
              <a:gdLst/>
              <a:ahLst/>
              <a:cxnLst/>
              <a:rect l="0" t="0" r="0" b="0"/>
              <a:pathLst>
                <a:path w="73701" h="170906">
                  <a:moveTo>
                    <a:pt x="0" y="63171"/>
                  </a:moveTo>
                  <a:lnTo>
                    <a:pt x="19128" y="117046"/>
                  </a:lnTo>
                  <a:lnTo>
                    <a:pt x="45854" y="170905"/>
                  </a:lnTo>
                  <a:lnTo>
                    <a:pt x="44556" y="160966"/>
                  </a:lnTo>
                  <a:lnTo>
                    <a:pt x="22650" y="103375"/>
                  </a:lnTo>
                  <a:lnTo>
                    <a:pt x="12923" y="48756"/>
                  </a:lnTo>
                  <a:lnTo>
                    <a:pt x="15635" y="37183"/>
                  </a:lnTo>
                  <a:lnTo>
                    <a:pt x="28005" y="18086"/>
                  </a:lnTo>
                  <a:lnTo>
                    <a:pt x="45202" y="803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27253" y="4653596"/>
              <a:ext cx="123362" cy="149605"/>
            </a:xfrm>
            <a:custGeom>
              <a:avLst/>
              <a:gdLst/>
              <a:ahLst/>
              <a:cxnLst/>
              <a:rect l="0" t="0" r="0" b="0"/>
              <a:pathLst>
                <a:path w="123362" h="149605">
                  <a:moveTo>
                    <a:pt x="0" y="21057"/>
                  </a:moveTo>
                  <a:lnTo>
                    <a:pt x="0" y="75201"/>
                  </a:lnTo>
                  <a:lnTo>
                    <a:pt x="2340" y="101273"/>
                  </a:lnTo>
                  <a:lnTo>
                    <a:pt x="11179" y="124558"/>
                  </a:lnTo>
                  <a:lnTo>
                    <a:pt x="26026" y="140367"/>
                  </a:lnTo>
                  <a:lnTo>
                    <a:pt x="34898" y="146220"/>
                  </a:lnTo>
                  <a:lnTo>
                    <a:pt x="57234" y="149604"/>
                  </a:lnTo>
                  <a:lnTo>
                    <a:pt x="80420" y="146039"/>
                  </a:lnTo>
                  <a:lnTo>
                    <a:pt x="98523" y="136656"/>
                  </a:lnTo>
                  <a:lnTo>
                    <a:pt x="111249" y="121567"/>
                  </a:lnTo>
                  <a:lnTo>
                    <a:pt x="116280" y="112630"/>
                  </a:lnTo>
                  <a:lnTo>
                    <a:pt x="123361" y="72106"/>
                  </a:lnTo>
                  <a:lnTo>
                    <a:pt x="117617" y="1794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85181" y="4618686"/>
              <a:ext cx="147400" cy="182309"/>
            </a:xfrm>
            <a:custGeom>
              <a:avLst/>
              <a:gdLst/>
              <a:ahLst/>
              <a:cxnLst/>
              <a:rect l="0" t="0" r="0" b="0"/>
              <a:pathLst>
                <a:path w="147400" h="182309">
                  <a:moveTo>
                    <a:pt x="0" y="77023"/>
                  </a:moveTo>
                  <a:lnTo>
                    <a:pt x="55045" y="93812"/>
                  </a:lnTo>
                  <a:lnTo>
                    <a:pt x="79837" y="96183"/>
                  </a:lnTo>
                  <a:lnTo>
                    <a:pt x="103334" y="90998"/>
                  </a:lnTo>
                  <a:lnTo>
                    <a:pt x="114513" y="86340"/>
                  </a:lnTo>
                  <a:lnTo>
                    <a:pt x="130053" y="71805"/>
                  </a:lnTo>
                  <a:lnTo>
                    <a:pt x="135835" y="63016"/>
                  </a:lnTo>
                  <a:lnTo>
                    <a:pt x="137350" y="54817"/>
                  </a:lnTo>
                  <a:lnTo>
                    <a:pt x="136020" y="47012"/>
                  </a:lnTo>
                  <a:lnTo>
                    <a:pt x="128304" y="32099"/>
                  </a:lnTo>
                  <a:lnTo>
                    <a:pt x="117075" y="17673"/>
                  </a:lnTo>
                  <a:lnTo>
                    <a:pt x="92011" y="1986"/>
                  </a:lnTo>
                  <a:lnTo>
                    <a:pt x="72479" y="0"/>
                  </a:lnTo>
                  <a:lnTo>
                    <a:pt x="53270" y="4186"/>
                  </a:lnTo>
                  <a:lnTo>
                    <a:pt x="36934" y="13846"/>
                  </a:lnTo>
                  <a:lnTo>
                    <a:pt x="24994" y="29057"/>
                  </a:lnTo>
                  <a:lnTo>
                    <a:pt x="20172" y="38027"/>
                  </a:lnTo>
                  <a:lnTo>
                    <a:pt x="17935" y="63591"/>
                  </a:lnTo>
                  <a:lnTo>
                    <a:pt x="26029" y="116484"/>
                  </a:lnTo>
                  <a:lnTo>
                    <a:pt x="41118" y="144348"/>
                  </a:lnTo>
                  <a:lnTo>
                    <a:pt x="56879" y="156858"/>
                  </a:lnTo>
                  <a:lnTo>
                    <a:pt x="95593" y="174422"/>
                  </a:lnTo>
                  <a:lnTo>
                    <a:pt x="147399" y="182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58922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495461" y="4622010"/>
            <a:ext cx="136871" cy="454898"/>
            <a:chOff x="3495461" y="4622010"/>
            <a:chExt cx="136871" cy="454898"/>
          </a:xfrm>
        </p:grpSpPr>
        <p:sp>
          <p:nvSpPr>
            <p:cNvPr id="102" name="Freeform 101"/>
            <p:cNvSpPr/>
            <p:nvPr/>
          </p:nvSpPr>
          <p:spPr>
            <a:xfrm>
              <a:off x="3495461" y="4674653"/>
              <a:ext cx="84229" cy="84228"/>
            </a:xfrm>
            <a:custGeom>
              <a:avLst/>
              <a:gdLst/>
              <a:ahLst/>
              <a:cxnLst/>
              <a:rect l="0" t="0" r="0" b="0"/>
              <a:pathLst>
                <a:path w="84229" h="84228">
                  <a:moveTo>
                    <a:pt x="0" y="0"/>
                  </a:moveTo>
                  <a:lnTo>
                    <a:pt x="49498" y="59592"/>
                  </a:lnTo>
                  <a:lnTo>
                    <a:pt x="84228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16518" y="4622010"/>
              <a:ext cx="115814" cy="421141"/>
            </a:xfrm>
            <a:custGeom>
              <a:avLst/>
              <a:gdLst/>
              <a:ahLst/>
              <a:cxnLst/>
              <a:rect l="0" t="0" r="0" b="0"/>
              <a:pathLst>
                <a:path w="115814" h="421141">
                  <a:moveTo>
                    <a:pt x="115813" y="0"/>
                  </a:moveTo>
                  <a:lnTo>
                    <a:pt x="88302" y="63428"/>
                  </a:lnTo>
                  <a:lnTo>
                    <a:pt x="70264" y="115847"/>
                  </a:lnTo>
                  <a:lnTo>
                    <a:pt x="59683" y="169766"/>
                  </a:lnTo>
                  <a:lnTo>
                    <a:pt x="49139" y="220837"/>
                  </a:lnTo>
                  <a:lnTo>
                    <a:pt x="35096" y="278845"/>
                  </a:lnTo>
                  <a:lnTo>
                    <a:pt x="23137" y="341787"/>
                  </a:lnTo>
                  <a:lnTo>
                    <a:pt x="9878" y="39621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16518" y="5064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013174" y="2200455"/>
            <a:ext cx="703179" cy="305328"/>
            <a:chOff x="2013174" y="2200455"/>
            <a:chExt cx="703179" cy="305328"/>
          </a:xfrm>
        </p:grpSpPr>
        <p:sp>
          <p:nvSpPr>
            <p:cNvPr id="106" name="Freeform 105"/>
            <p:cNvSpPr/>
            <p:nvPr/>
          </p:nvSpPr>
          <p:spPr>
            <a:xfrm>
              <a:off x="2706474" y="2210984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7123"/>
                  </a:lnTo>
                  <a:lnTo>
                    <a:pt x="9244" y="200680"/>
                  </a:lnTo>
                  <a:lnTo>
                    <a:pt x="9753" y="261909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13174" y="2200455"/>
              <a:ext cx="18827" cy="305328"/>
            </a:xfrm>
            <a:custGeom>
              <a:avLst/>
              <a:gdLst/>
              <a:ahLst/>
              <a:cxnLst/>
              <a:rect l="0" t="0" r="0" b="0"/>
              <a:pathLst>
                <a:path w="18827" h="305328">
                  <a:moveTo>
                    <a:pt x="18826" y="0"/>
                  </a:moveTo>
                  <a:lnTo>
                    <a:pt x="10492" y="37478"/>
                  </a:lnTo>
                  <a:lnTo>
                    <a:pt x="3142" y="88902"/>
                  </a:lnTo>
                  <a:lnTo>
                    <a:pt x="0" y="144120"/>
                  </a:lnTo>
                  <a:lnTo>
                    <a:pt x="6312" y="203207"/>
                  </a:lnTo>
                  <a:lnTo>
                    <a:pt x="13494" y="259679"/>
                  </a:lnTo>
                  <a:lnTo>
                    <a:pt x="1882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222134" y="2200455"/>
            <a:ext cx="2695297" cy="379027"/>
            <a:chOff x="5222134" y="2200455"/>
            <a:chExt cx="2695297" cy="379027"/>
          </a:xfrm>
        </p:grpSpPr>
        <p:sp>
          <p:nvSpPr>
            <p:cNvPr id="109" name="Freeform 108"/>
            <p:cNvSpPr/>
            <p:nvPr/>
          </p:nvSpPr>
          <p:spPr>
            <a:xfrm>
              <a:off x="5222134" y="2210984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6066" y="217257"/>
                  </a:lnTo>
                  <a:lnTo>
                    <a:pt x="4665" y="270556"/>
                  </a:lnTo>
                  <a:lnTo>
                    <a:pt x="9757" y="329690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41365" y="2221513"/>
              <a:ext cx="7237" cy="284270"/>
            </a:xfrm>
            <a:custGeom>
              <a:avLst/>
              <a:gdLst/>
              <a:ahLst/>
              <a:cxnLst/>
              <a:rect l="0" t="0" r="0" b="0"/>
              <a:pathLst>
                <a:path w="7237" h="28427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840" y="198151"/>
                  </a:lnTo>
                  <a:lnTo>
                    <a:pt x="7157" y="255126"/>
                  </a:lnTo>
                  <a:lnTo>
                    <a:pt x="723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623888" y="2200455"/>
              <a:ext cx="19595" cy="305328"/>
            </a:xfrm>
            <a:custGeom>
              <a:avLst/>
              <a:gdLst/>
              <a:ahLst/>
              <a:cxnLst/>
              <a:rect l="0" t="0" r="0" b="0"/>
              <a:pathLst>
                <a:path w="19595" h="305328">
                  <a:moveTo>
                    <a:pt x="9065" y="0"/>
                  </a:moveTo>
                  <a:lnTo>
                    <a:pt x="5946" y="42692"/>
                  </a:lnTo>
                  <a:lnTo>
                    <a:pt x="0" y="95521"/>
                  </a:lnTo>
                  <a:lnTo>
                    <a:pt x="4559" y="145156"/>
                  </a:lnTo>
                  <a:lnTo>
                    <a:pt x="9345" y="205925"/>
                  </a:lnTo>
                  <a:lnTo>
                    <a:pt x="17222" y="262989"/>
                  </a:lnTo>
                  <a:lnTo>
                    <a:pt x="1959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54263" y="2221513"/>
              <a:ext cx="10401" cy="305327"/>
            </a:xfrm>
            <a:custGeom>
              <a:avLst/>
              <a:gdLst/>
              <a:ahLst/>
              <a:cxnLst/>
              <a:rect l="0" t="0" r="0" b="0"/>
              <a:pathLst>
                <a:path w="10401" h="305327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7132" y="203750"/>
                  </a:lnTo>
                  <a:lnTo>
                    <a:pt x="9754" y="262558"/>
                  </a:lnTo>
                  <a:lnTo>
                    <a:pt x="1040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96373" y="221098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9879" y="16768"/>
                  </a:lnTo>
                  <a:lnTo>
                    <a:pt x="1951" y="77922"/>
                  </a:lnTo>
                  <a:lnTo>
                    <a:pt x="578" y="130063"/>
                  </a:lnTo>
                  <a:lnTo>
                    <a:pt x="171" y="182557"/>
                  </a:lnTo>
                  <a:lnTo>
                    <a:pt x="51" y="235155"/>
                  </a:lnTo>
                  <a:lnTo>
                    <a:pt x="14" y="286615"/>
                  </a:lnTo>
                  <a:lnTo>
                    <a:pt x="3" y="34027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057594" y="2210984"/>
            <a:ext cx="16313" cy="315856"/>
            <a:chOff x="1057594" y="2210984"/>
            <a:chExt cx="16313" cy="315856"/>
          </a:xfrm>
        </p:grpSpPr>
        <p:sp>
          <p:nvSpPr>
            <p:cNvPr id="115" name="Freeform 114"/>
            <p:cNvSpPr/>
            <p:nvPr/>
          </p:nvSpPr>
          <p:spPr>
            <a:xfrm>
              <a:off x="1063378" y="225309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057594" y="2210984"/>
              <a:ext cx="16313" cy="315856"/>
            </a:xfrm>
            <a:custGeom>
              <a:avLst/>
              <a:gdLst/>
              <a:ahLst/>
              <a:cxnLst/>
              <a:rect l="0" t="0" r="0" b="0"/>
              <a:pathLst>
                <a:path w="16313" h="315856">
                  <a:moveTo>
                    <a:pt x="16312" y="0"/>
                  </a:moveTo>
                  <a:lnTo>
                    <a:pt x="9077" y="27556"/>
                  </a:lnTo>
                  <a:lnTo>
                    <a:pt x="9554" y="80659"/>
                  </a:lnTo>
                  <a:lnTo>
                    <a:pt x="14977" y="131226"/>
                  </a:lnTo>
                  <a:lnTo>
                    <a:pt x="14879" y="185105"/>
                  </a:lnTo>
                  <a:lnTo>
                    <a:pt x="7213" y="247164"/>
                  </a:lnTo>
                  <a:lnTo>
                    <a:pt x="0" y="291368"/>
                  </a:lnTo>
                  <a:lnTo>
                    <a:pt x="578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2607080" y="2263626"/>
            <a:ext cx="186259" cy="165152"/>
          </a:xfrm>
          <a:custGeom>
            <a:avLst/>
            <a:gdLst/>
            <a:ahLst/>
            <a:cxnLst/>
            <a:rect l="0" t="0" r="0" b="0"/>
            <a:pathLst>
              <a:path w="186259" h="165152">
                <a:moveTo>
                  <a:pt x="151386" y="0"/>
                </a:moveTo>
                <a:lnTo>
                  <a:pt x="108694" y="3120"/>
                </a:lnTo>
                <a:lnTo>
                  <a:pt x="77515" y="14573"/>
                </a:lnTo>
                <a:lnTo>
                  <a:pt x="41128" y="39404"/>
                </a:lnTo>
                <a:lnTo>
                  <a:pt x="24220" y="65488"/>
                </a:lnTo>
                <a:lnTo>
                  <a:pt x="11802" y="95443"/>
                </a:lnTo>
                <a:lnTo>
                  <a:pt x="11536" y="104573"/>
                </a:lnTo>
                <a:lnTo>
                  <a:pt x="17481" y="120957"/>
                </a:lnTo>
                <a:lnTo>
                  <a:pt x="33981" y="143334"/>
                </a:lnTo>
                <a:lnTo>
                  <a:pt x="59277" y="159193"/>
                </a:lnTo>
                <a:lnTo>
                  <a:pt x="78863" y="161220"/>
                </a:lnTo>
                <a:lnTo>
                  <a:pt x="120033" y="152989"/>
                </a:lnTo>
                <a:lnTo>
                  <a:pt x="145866" y="137877"/>
                </a:lnTo>
                <a:lnTo>
                  <a:pt x="168338" y="112993"/>
                </a:lnTo>
                <a:lnTo>
                  <a:pt x="184225" y="83392"/>
                </a:lnTo>
                <a:lnTo>
                  <a:pt x="186258" y="62800"/>
                </a:lnTo>
                <a:lnTo>
                  <a:pt x="182092" y="43119"/>
                </a:lnTo>
                <a:lnTo>
                  <a:pt x="172442" y="26573"/>
                </a:lnTo>
                <a:lnTo>
                  <a:pt x="157235" y="14540"/>
                </a:lnTo>
                <a:lnTo>
                  <a:pt x="137608" y="6462"/>
                </a:lnTo>
                <a:lnTo>
                  <a:pt x="101420" y="3085"/>
                </a:lnTo>
                <a:lnTo>
                  <a:pt x="78876" y="6441"/>
                </a:lnTo>
                <a:lnTo>
                  <a:pt x="60278" y="14951"/>
                </a:lnTo>
                <a:lnTo>
                  <a:pt x="44213" y="27702"/>
                </a:lnTo>
                <a:lnTo>
                  <a:pt x="23185" y="54612"/>
                </a:lnTo>
                <a:lnTo>
                  <a:pt x="1157" y="105545"/>
                </a:lnTo>
                <a:lnTo>
                  <a:pt x="0" y="126458"/>
                </a:lnTo>
                <a:lnTo>
                  <a:pt x="1329" y="136948"/>
                </a:lnTo>
                <a:lnTo>
                  <a:pt x="5724" y="145111"/>
                </a:lnTo>
                <a:lnTo>
                  <a:pt x="19967" y="157301"/>
                </a:lnTo>
                <a:lnTo>
                  <a:pt x="41115" y="163498"/>
                </a:lnTo>
                <a:lnTo>
                  <a:pt x="53305" y="165151"/>
                </a:lnTo>
                <a:lnTo>
                  <a:pt x="73089" y="160748"/>
                </a:lnTo>
                <a:lnTo>
                  <a:pt x="119412" y="138412"/>
                </a:lnTo>
                <a:lnTo>
                  <a:pt x="135615" y="122348"/>
                </a:lnTo>
                <a:lnTo>
                  <a:pt x="152302" y="93574"/>
                </a:lnTo>
                <a:lnTo>
                  <a:pt x="159066" y="57232"/>
                </a:lnTo>
                <a:lnTo>
                  <a:pt x="156506" y="46344"/>
                </a:lnTo>
                <a:lnTo>
                  <a:pt x="144303" y="28006"/>
                </a:lnTo>
                <a:lnTo>
                  <a:pt x="124062" y="18297"/>
                </a:lnTo>
                <a:lnTo>
                  <a:pt x="112113" y="15707"/>
                </a:lnTo>
                <a:lnTo>
                  <a:pt x="89477" y="19070"/>
                </a:lnTo>
                <a:lnTo>
                  <a:pt x="68889" y="29533"/>
                </a:lnTo>
                <a:lnTo>
                  <a:pt x="51940" y="45881"/>
                </a:lnTo>
                <a:lnTo>
                  <a:pt x="42847" y="67965"/>
                </a:lnTo>
                <a:lnTo>
                  <a:pt x="40422" y="80405"/>
                </a:lnTo>
                <a:lnTo>
                  <a:pt x="43967" y="100467"/>
                </a:lnTo>
                <a:lnTo>
                  <a:pt x="59117" y="124915"/>
                </a:lnTo>
                <a:lnTo>
                  <a:pt x="65307" y="132410"/>
                </a:lnTo>
                <a:lnTo>
                  <a:pt x="72943" y="136237"/>
                </a:lnTo>
                <a:lnTo>
                  <a:pt x="90786" y="137369"/>
                </a:lnTo>
                <a:lnTo>
                  <a:pt x="107295" y="130853"/>
                </a:lnTo>
                <a:lnTo>
                  <a:pt x="114973" y="125840"/>
                </a:lnTo>
                <a:lnTo>
                  <a:pt x="126624" y="110912"/>
                </a:lnTo>
                <a:lnTo>
                  <a:pt x="134531" y="91408"/>
                </a:lnTo>
                <a:lnTo>
                  <a:pt x="138046" y="67142"/>
                </a:lnTo>
                <a:lnTo>
                  <a:pt x="134304" y="57630"/>
                </a:lnTo>
                <a:lnTo>
                  <a:pt x="127130" y="50118"/>
                </a:lnTo>
                <a:lnTo>
                  <a:pt x="117668" y="43941"/>
                </a:lnTo>
                <a:lnTo>
                  <a:pt x="97795" y="40197"/>
                </a:lnTo>
                <a:lnTo>
                  <a:pt x="87583" y="40836"/>
                </a:lnTo>
                <a:lnTo>
                  <a:pt x="69997" y="50905"/>
                </a:lnTo>
                <a:lnTo>
                  <a:pt x="62031" y="58503"/>
                </a:lnTo>
                <a:lnTo>
                  <a:pt x="53181" y="79424"/>
                </a:lnTo>
                <a:lnTo>
                  <a:pt x="50821" y="91554"/>
                </a:lnTo>
                <a:lnTo>
                  <a:pt x="51587" y="101980"/>
                </a:lnTo>
                <a:lnTo>
                  <a:pt x="58678" y="119804"/>
                </a:lnTo>
                <a:lnTo>
                  <a:pt x="66184" y="125493"/>
                </a:lnTo>
                <a:lnTo>
                  <a:pt x="87002" y="131814"/>
                </a:lnTo>
                <a:lnTo>
                  <a:pt x="96765" y="131160"/>
                </a:lnTo>
                <a:lnTo>
                  <a:pt x="113852" y="124194"/>
                </a:lnTo>
                <a:lnTo>
                  <a:pt x="119344" y="116721"/>
                </a:lnTo>
                <a:lnTo>
                  <a:pt x="125447" y="95940"/>
                </a:lnTo>
                <a:lnTo>
                  <a:pt x="123565" y="87357"/>
                </a:lnTo>
                <a:lnTo>
                  <a:pt x="118800" y="80465"/>
                </a:lnTo>
                <a:lnTo>
                  <a:pt x="112115" y="74701"/>
                </a:lnTo>
                <a:lnTo>
                  <a:pt x="104148" y="72027"/>
                </a:lnTo>
                <a:lnTo>
                  <a:pt x="85938" y="72177"/>
                </a:lnTo>
                <a:lnTo>
                  <a:pt x="69265" y="82382"/>
                </a:lnTo>
                <a:lnTo>
                  <a:pt x="61544" y="90016"/>
                </a:lnTo>
                <a:lnTo>
                  <a:pt x="58736" y="97446"/>
                </a:lnTo>
                <a:lnTo>
                  <a:pt x="59204" y="104738"/>
                </a:lnTo>
                <a:lnTo>
                  <a:pt x="61855" y="111940"/>
                </a:lnTo>
                <a:lnTo>
                  <a:pt x="67132" y="115571"/>
                </a:lnTo>
                <a:lnTo>
                  <a:pt x="82354" y="116486"/>
                </a:lnTo>
                <a:lnTo>
                  <a:pt x="97699" y="109873"/>
                </a:lnTo>
                <a:lnTo>
                  <a:pt x="105066" y="104835"/>
                </a:lnTo>
                <a:lnTo>
                  <a:pt x="107638" y="97966"/>
                </a:lnTo>
                <a:lnTo>
                  <a:pt x="104256" y="80975"/>
                </a:lnTo>
                <a:lnTo>
                  <a:pt x="98909" y="73871"/>
                </a:lnTo>
                <a:lnTo>
                  <a:pt x="83609" y="62857"/>
                </a:lnTo>
                <a:lnTo>
                  <a:pt x="75786" y="61792"/>
                </a:lnTo>
                <a:lnTo>
                  <a:pt x="60854" y="66848"/>
                </a:lnTo>
                <a:lnTo>
                  <a:pt x="55936" y="73811"/>
                </a:lnTo>
                <a:lnTo>
                  <a:pt x="50472" y="94027"/>
                </a:lnTo>
                <a:lnTo>
                  <a:pt x="53694" y="100119"/>
                </a:lnTo>
                <a:lnTo>
                  <a:pt x="60522" y="103011"/>
                </a:lnTo>
                <a:lnTo>
                  <a:pt x="69753" y="103769"/>
                </a:lnTo>
                <a:lnTo>
                  <a:pt x="73567" y="101935"/>
                </a:lnTo>
                <a:lnTo>
                  <a:pt x="73771" y="98373"/>
                </a:lnTo>
                <a:lnTo>
                  <a:pt x="71566" y="93658"/>
                </a:lnTo>
                <a:lnTo>
                  <a:pt x="66587" y="91685"/>
                </a:lnTo>
                <a:lnTo>
                  <a:pt x="51697" y="92611"/>
                </a:lnTo>
                <a:lnTo>
                  <a:pt x="47492" y="96836"/>
                </a:lnTo>
                <a:lnTo>
                  <a:pt x="45858" y="103162"/>
                </a:lnTo>
                <a:lnTo>
                  <a:pt x="45939" y="110889"/>
                </a:lnTo>
                <a:lnTo>
                  <a:pt x="49503" y="114870"/>
                </a:lnTo>
                <a:lnTo>
                  <a:pt x="55388" y="116355"/>
                </a:lnTo>
                <a:lnTo>
                  <a:pt x="80438" y="112855"/>
                </a:lnTo>
                <a:lnTo>
                  <a:pt x="90049" y="110332"/>
                </a:lnTo>
                <a:lnTo>
                  <a:pt x="97627" y="105140"/>
                </a:lnTo>
                <a:lnTo>
                  <a:pt x="109166" y="90013"/>
                </a:lnTo>
                <a:lnTo>
                  <a:pt x="110371" y="82236"/>
                </a:lnTo>
                <a:lnTo>
                  <a:pt x="108835" y="74711"/>
                </a:lnTo>
                <a:lnTo>
                  <a:pt x="105471" y="67355"/>
                </a:lnTo>
                <a:lnTo>
                  <a:pt x="98549" y="62451"/>
                </a:lnTo>
                <a:lnTo>
                  <a:pt x="78380" y="57002"/>
                </a:lnTo>
                <a:lnTo>
                  <a:pt x="71130" y="56719"/>
                </a:lnTo>
                <a:lnTo>
                  <a:pt x="66296" y="57700"/>
                </a:lnTo>
                <a:lnTo>
                  <a:pt x="56629" y="631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1863544" y="2347854"/>
            <a:ext cx="800166" cy="52644"/>
            <a:chOff x="1863544" y="2347854"/>
            <a:chExt cx="800166" cy="52644"/>
          </a:xfrm>
        </p:grpSpPr>
        <p:sp>
          <p:nvSpPr>
            <p:cNvPr id="119" name="Freeform 118"/>
            <p:cNvSpPr/>
            <p:nvPr/>
          </p:nvSpPr>
          <p:spPr>
            <a:xfrm>
              <a:off x="2389969" y="2350050"/>
              <a:ext cx="273741" cy="29391"/>
            </a:xfrm>
            <a:custGeom>
              <a:avLst/>
              <a:gdLst/>
              <a:ahLst/>
              <a:cxnLst/>
              <a:rect l="0" t="0" r="0" b="0"/>
              <a:pathLst>
                <a:path w="273741" h="29391">
                  <a:moveTo>
                    <a:pt x="273740" y="8333"/>
                  </a:moveTo>
                  <a:lnTo>
                    <a:pt x="236262" y="0"/>
                  </a:lnTo>
                  <a:lnTo>
                    <a:pt x="198295" y="1574"/>
                  </a:lnTo>
                  <a:lnTo>
                    <a:pt x="137955" y="6998"/>
                  </a:lnTo>
                  <a:lnTo>
                    <a:pt x="85352" y="16475"/>
                  </a:lnTo>
                  <a:lnTo>
                    <a:pt x="34233" y="26492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21513" y="2347854"/>
              <a:ext cx="431669" cy="10530"/>
            </a:xfrm>
            <a:custGeom>
              <a:avLst/>
              <a:gdLst/>
              <a:ahLst/>
              <a:cxnLst/>
              <a:rect l="0" t="0" r="0" b="0"/>
              <a:pathLst>
                <a:path w="431669" h="10530">
                  <a:moveTo>
                    <a:pt x="431668" y="10529"/>
                  </a:moveTo>
                  <a:lnTo>
                    <a:pt x="382737" y="10529"/>
                  </a:lnTo>
                  <a:lnTo>
                    <a:pt x="334892" y="10529"/>
                  </a:lnTo>
                  <a:lnTo>
                    <a:pt x="271912" y="10529"/>
                  </a:lnTo>
                  <a:lnTo>
                    <a:pt x="214411" y="10529"/>
                  </a:lnTo>
                  <a:lnTo>
                    <a:pt x="157993" y="10529"/>
                  </a:lnTo>
                  <a:lnTo>
                    <a:pt x="101788" y="10529"/>
                  </a:lnTo>
                  <a:lnTo>
                    <a:pt x="40730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210984" y="2368911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0"/>
                  </a:moveTo>
                  <a:lnTo>
                    <a:pt x="399505" y="3120"/>
                  </a:lnTo>
                  <a:lnTo>
                    <a:pt x="346676" y="9065"/>
                  </a:lnTo>
                  <a:lnTo>
                    <a:pt x="287151" y="17476"/>
                  </a:lnTo>
                  <a:lnTo>
                    <a:pt x="238590" y="19996"/>
                  </a:lnTo>
                  <a:lnTo>
                    <a:pt x="176547" y="20848"/>
                  </a:lnTo>
                  <a:lnTo>
                    <a:pt x="113902" y="21016"/>
                  </a:lnTo>
                  <a:lnTo>
                    <a:pt x="53777" y="26266"/>
                  </a:lnTo>
                  <a:lnTo>
                    <a:pt x="33260" y="245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63544" y="2352934"/>
              <a:ext cx="694130" cy="26507"/>
            </a:xfrm>
            <a:custGeom>
              <a:avLst/>
              <a:gdLst/>
              <a:ahLst/>
              <a:cxnLst/>
              <a:rect l="0" t="0" r="0" b="0"/>
              <a:pathLst>
                <a:path w="694130" h="26507">
                  <a:moveTo>
                    <a:pt x="505367" y="26506"/>
                  </a:moveTo>
                  <a:lnTo>
                    <a:pt x="563984" y="17441"/>
                  </a:lnTo>
                  <a:lnTo>
                    <a:pt x="618158" y="9031"/>
                  </a:lnTo>
                  <a:lnTo>
                    <a:pt x="673920" y="6157"/>
                  </a:lnTo>
                  <a:lnTo>
                    <a:pt x="693753" y="4594"/>
                  </a:lnTo>
                  <a:lnTo>
                    <a:pt x="694129" y="2539"/>
                  </a:lnTo>
                  <a:lnTo>
                    <a:pt x="690870" y="0"/>
                  </a:lnTo>
                  <a:lnTo>
                    <a:pt x="674771" y="297"/>
                  </a:lnTo>
                  <a:lnTo>
                    <a:pt x="612900" y="4771"/>
                  </a:lnTo>
                  <a:lnTo>
                    <a:pt x="557761" y="5315"/>
                  </a:lnTo>
                  <a:lnTo>
                    <a:pt x="501809" y="5423"/>
                  </a:lnTo>
                  <a:lnTo>
                    <a:pt x="445696" y="5444"/>
                  </a:lnTo>
                  <a:lnTo>
                    <a:pt x="386433" y="5448"/>
                  </a:lnTo>
                  <a:lnTo>
                    <a:pt x="324337" y="5449"/>
                  </a:lnTo>
                  <a:lnTo>
                    <a:pt x="260945" y="6619"/>
                  </a:lnTo>
                  <a:lnTo>
                    <a:pt x="205962" y="13782"/>
                  </a:lnTo>
                  <a:lnTo>
                    <a:pt x="145059" y="15544"/>
                  </a:lnTo>
                  <a:lnTo>
                    <a:pt x="87968" y="15892"/>
                  </a:lnTo>
                  <a:lnTo>
                    <a:pt x="34750" y="15961"/>
                  </a:lnTo>
                  <a:lnTo>
                    <a:pt x="0" y="15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611151" y="2220365"/>
            <a:ext cx="2010445" cy="244621"/>
          </a:xfrm>
          <a:custGeom>
            <a:avLst/>
            <a:gdLst/>
            <a:ahLst/>
            <a:cxnLst/>
            <a:rect l="0" t="0" r="0" b="0"/>
            <a:pathLst>
              <a:path w="2010445" h="244621">
                <a:moveTo>
                  <a:pt x="1789346" y="159075"/>
                </a:moveTo>
                <a:lnTo>
                  <a:pt x="1730729" y="159075"/>
                </a:lnTo>
                <a:lnTo>
                  <a:pt x="1669319" y="159075"/>
                </a:lnTo>
                <a:lnTo>
                  <a:pt x="1610916" y="159075"/>
                </a:lnTo>
                <a:lnTo>
                  <a:pt x="1554319" y="159075"/>
                </a:lnTo>
                <a:lnTo>
                  <a:pt x="1506539" y="159075"/>
                </a:lnTo>
                <a:lnTo>
                  <a:pt x="1455337" y="159075"/>
                </a:lnTo>
                <a:lnTo>
                  <a:pt x="1401275" y="153009"/>
                </a:lnTo>
                <a:lnTo>
                  <a:pt x="1346749" y="157530"/>
                </a:lnTo>
                <a:lnTo>
                  <a:pt x="1285329" y="153181"/>
                </a:lnTo>
                <a:lnTo>
                  <a:pt x="1234205" y="149920"/>
                </a:lnTo>
                <a:lnTo>
                  <a:pt x="1172934" y="148818"/>
                </a:lnTo>
                <a:lnTo>
                  <a:pt x="1112651" y="151720"/>
                </a:lnTo>
                <a:lnTo>
                  <a:pt x="1050354" y="157622"/>
                </a:lnTo>
                <a:lnTo>
                  <a:pt x="1012765" y="153055"/>
                </a:lnTo>
                <a:lnTo>
                  <a:pt x="1009583" y="151552"/>
                </a:lnTo>
                <a:lnTo>
                  <a:pt x="1012141" y="150550"/>
                </a:lnTo>
                <a:lnTo>
                  <a:pt x="1069629" y="148810"/>
                </a:lnTo>
                <a:lnTo>
                  <a:pt x="1125998" y="148599"/>
                </a:lnTo>
                <a:lnTo>
                  <a:pt x="1187781" y="148557"/>
                </a:lnTo>
                <a:lnTo>
                  <a:pt x="1249075" y="148549"/>
                </a:lnTo>
                <a:lnTo>
                  <a:pt x="1297943" y="148547"/>
                </a:lnTo>
                <a:lnTo>
                  <a:pt x="1333219" y="148547"/>
                </a:lnTo>
                <a:lnTo>
                  <a:pt x="1271196" y="148546"/>
                </a:lnTo>
                <a:lnTo>
                  <a:pt x="1211263" y="148546"/>
                </a:lnTo>
                <a:lnTo>
                  <a:pt x="1158740" y="141311"/>
                </a:lnTo>
                <a:lnTo>
                  <a:pt x="1101399" y="138668"/>
                </a:lnTo>
                <a:lnTo>
                  <a:pt x="1039683" y="138147"/>
                </a:lnTo>
                <a:lnTo>
                  <a:pt x="981262" y="138043"/>
                </a:lnTo>
                <a:lnTo>
                  <a:pt x="932892" y="138025"/>
                </a:lnTo>
                <a:lnTo>
                  <a:pt x="874033" y="138020"/>
                </a:lnTo>
                <a:lnTo>
                  <a:pt x="817346" y="138018"/>
                </a:lnTo>
                <a:lnTo>
                  <a:pt x="770447" y="138018"/>
                </a:lnTo>
                <a:lnTo>
                  <a:pt x="821673" y="138018"/>
                </a:lnTo>
                <a:lnTo>
                  <a:pt x="882350" y="138018"/>
                </a:lnTo>
                <a:lnTo>
                  <a:pt x="939742" y="138018"/>
                </a:lnTo>
                <a:lnTo>
                  <a:pt x="987660" y="138018"/>
                </a:lnTo>
                <a:lnTo>
                  <a:pt x="1047848" y="138018"/>
                </a:lnTo>
                <a:lnTo>
                  <a:pt x="1104797" y="138018"/>
                </a:lnTo>
                <a:lnTo>
                  <a:pt x="1124794" y="139188"/>
                </a:lnTo>
                <a:lnTo>
                  <a:pt x="1125213" y="141138"/>
                </a:lnTo>
                <a:lnTo>
                  <a:pt x="1121982" y="143607"/>
                </a:lnTo>
                <a:lnTo>
                  <a:pt x="1067442" y="147896"/>
                </a:lnTo>
                <a:lnTo>
                  <a:pt x="1007629" y="148418"/>
                </a:lnTo>
                <a:lnTo>
                  <a:pt x="950754" y="148521"/>
                </a:lnTo>
                <a:lnTo>
                  <a:pt x="894459" y="148542"/>
                </a:lnTo>
                <a:lnTo>
                  <a:pt x="838279" y="148546"/>
                </a:lnTo>
                <a:lnTo>
                  <a:pt x="782121" y="148546"/>
                </a:lnTo>
                <a:lnTo>
                  <a:pt x="725968" y="148546"/>
                </a:lnTo>
                <a:lnTo>
                  <a:pt x="664227" y="148546"/>
                </a:lnTo>
                <a:lnTo>
                  <a:pt x="602941" y="148546"/>
                </a:lnTo>
                <a:lnTo>
                  <a:pt x="552905" y="148546"/>
                </a:lnTo>
                <a:lnTo>
                  <a:pt x="502204" y="148546"/>
                </a:lnTo>
                <a:lnTo>
                  <a:pt x="445678" y="145427"/>
                </a:lnTo>
                <a:lnTo>
                  <a:pt x="433823" y="142957"/>
                </a:lnTo>
                <a:lnTo>
                  <a:pt x="431769" y="141311"/>
                </a:lnTo>
                <a:lnTo>
                  <a:pt x="479876" y="138452"/>
                </a:lnTo>
                <a:lnTo>
                  <a:pt x="534724" y="138104"/>
                </a:lnTo>
                <a:lnTo>
                  <a:pt x="583645" y="138043"/>
                </a:lnTo>
                <a:lnTo>
                  <a:pt x="634015" y="138025"/>
                </a:lnTo>
                <a:lnTo>
                  <a:pt x="696669" y="138020"/>
                </a:lnTo>
                <a:lnTo>
                  <a:pt x="759435" y="138018"/>
                </a:lnTo>
                <a:lnTo>
                  <a:pt x="765827" y="139188"/>
                </a:lnTo>
                <a:lnTo>
                  <a:pt x="766578" y="141138"/>
                </a:lnTo>
                <a:lnTo>
                  <a:pt x="763570" y="143607"/>
                </a:lnTo>
                <a:lnTo>
                  <a:pt x="704201" y="147896"/>
                </a:lnTo>
                <a:lnTo>
                  <a:pt x="648619" y="148418"/>
                </a:lnTo>
                <a:lnTo>
                  <a:pt x="591409" y="148521"/>
                </a:lnTo>
                <a:lnTo>
                  <a:pt x="528116" y="148542"/>
                </a:lnTo>
                <a:lnTo>
                  <a:pt x="475796" y="154135"/>
                </a:lnTo>
                <a:lnTo>
                  <a:pt x="414855" y="158099"/>
                </a:lnTo>
                <a:lnTo>
                  <a:pt x="364985" y="158786"/>
                </a:lnTo>
                <a:lnTo>
                  <a:pt x="305619" y="159018"/>
                </a:lnTo>
                <a:lnTo>
                  <a:pt x="248832" y="159064"/>
                </a:lnTo>
                <a:lnTo>
                  <a:pt x="201019" y="159072"/>
                </a:lnTo>
                <a:lnTo>
                  <a:pt x="151395" y="159074"/>
                </a:lnTo>
                <a:lnTo>
                  <a:pt x="208959" y="157905"/>
                </a:lnTo>
                <a:lnTo>
                  <a:pt x="266307" y="150742"/>
                </a:lnTo>
                <a:lnTo>
                  <a:pt x="328024" y="143391"/>
                </a:lnTo>
                <a:lnTo>
                  <a:pt x="385276" y="139079"/>
                </a:lnTo>
                <a:lnTo>
                  <a:pt x="444764" y="138228"/>
                </a:lnTo>
                <a:lnTo>
                  <a:pt x="506905" y="138060"/>
                </a:lnTo>
                <a:lnTo>
                  <a:pt x="510906" y="138046"/>
                </a:lnTo>
                <a:lnTo>
                  <a:pt x="460589" y="138022"/>
                </a:lnTo>
                <a:lnTo>
                  <a:pt x="402189" y="138019"/>
                </a:lnTo>
                <a:lnTo>
                  <a:pt x="353823" y="138018"/>
                </a:lnTo>
                <a:lnTo>
                  <a:pt x="291846" y="138018"/>
                </a:lnTo>
                <a:lnTo>
                  <a:pt x="229214" y="138018"/>
                </a:lnTo>
                <a:lnTo>
                  <a:pt x="170612" y="138018"/>
                </a:lnTo>
                <a:lnTo>
                  <a:pt x="122211" y="138018"/>
                </a:lnTo>
                <a:lnTo>
                  <a:pt x="63341" y="138018"/>
                </a:lnTo>
                <a:lnTo>
                  <a:pt x="44252" y="138018"/>
                </a:lnTo>
                <a:lnTo>
                  <a:pt x="101297" y="138018"/>
                </a:lnTo>
                <a:lnTo>
                  <a:pt x="157433" y="138018"/>
                </a:lnTo>
                <a:lnTo>
                  <a:pt x="213582" y="138018"/>
                </a:lnTo>
                <a:lnTo>
                  <a:pt x="266440" y="138018"/>
                </a:lnTo>
                <a:lnTo>
                  <a:pt x="203745" y="138018"/>
                </a:lnTo>
                <a:lnTo>
                  <a:pt x="150157" y="141138"/>
                </a:lnTo>
                <a:lnTo>
                  <a:pt x="126121" y="144084"/>
                </a:lnTo>
                <a:lnTo>
                  <a:pt x="69443" y="139563"/>
                </a:lnTo>
                <a:lnTo>
                  <a:pt x="53148" y="139048"/>
                </a:lnTo>
                <a:lnTo>
                  <a:pt x="43455" y="142214"/>
                </a:lnTo>
                <a:lnTo>
                  <a:pt x="38162" y="147835"/>
                </a:lnTo>
                <a:lnTo>
                  <a:pt x="35804" y="155091"/>
                </a:lnTo>
                <a:lnTo>
                  <a:pt x="37741" y="162268"/>
                </a:lnTo>
                <a:lnTo>
                  <a:pt x="69874" y="197638"/>
                </a:lnTo>
                <a:lnTo>
                  <a:pt x="106209" y="224578"/>
                </a:lnTo>
                <a:lnTo>
                  <a:pt x="126476" y="234201"/>
                </a:lnTo>
                <a:lnTo>
                  <a:pt x="130944" y="234895"/>
                </a:lnTo>
                <a:lnTo>
                  <a:pt x="131584" y="233018"/>
                </a:lnTo>
                <a:lnTo>
                  <a:pt x="121305" y="219199"/>
                </a:lnTo>
                <a:lnTo>
                  <a:pt x="59961" y="165975"/>
                </a:lnTo>
                <a:lnTo>
                  <a:pt x="37173" y="146172"/>
                </a:lnTo>
                <a:lnTo>
                  <a:pt x="18584" y="136573"/>
                </a:lnTo>
                <a:lnTo>
                  <a:pt x="14563" y="135884"/>
                </a:lnTo>
                <a:lnTo>
                  <a:pt x="14222" y="137766"/>
                </a:lnTo>
                <a:lnTo>
                  <a:pt x="54722" y="199261"/>
                </a:lnTo>
                <a:lnTo>
                  <a:pt x="80729" y="228884"/>
                </a:lnTo>
                <a:lnTo>
                  <a:pt x="107017" y="244620"/>
                </a:lnTo>
                <a:lnTo>
                  <a:pt x="110953" y="244181"/>
                </a:lnTo>
                <a:lnTo>
                  <a:pt x="111237" y="240379"/>
                </a:lnTo>
                <a:lnTo>
                  <a:pt x="109087" y="234335"/>
                </a:lnTo>
                <a:lnTo>
                  <a:pt x="58399" y="187037"/>
                </a:lnTo>
                <a:lnTo>
                  <a:pt x="19714" y="162172"/>
                </a:lnTo>
                <a:lnTo>
                  <a:pt x="9467" y="157630"/>
                </a:lnTo>
                <a:lnTo>
                  <a:pt x="4975" y="152263"/>
                </a:lnTo>
                <a:lnTo>
                  <a:pt x="4321" y="146345"/>
                </a:lnTo>
                <a:lnTo>
                  <a:pt x="14577" y="123718"/>
                </a:lnTo>
                <a:lnTo>
                  <a:pt x="52543" y="75440"/>
                </a:lnTo>
                <a:lnTo>
                  <a:pt x="67529" y="62242"/>
                </a:lnTo>
                <a:lnTo>
                  <a:pt x="85888" y="52477"/>
                </a:lnTo>
                <a:lnTo>
                  <a:pt x="89848" y="52915"/>
                </a:lnTo>
                <a:lnTo>
                  <a:pt x="90148" y="56716"/>
                </a:lnTo>
                <a:lnTo>
                  <a:pt x="73819" y="88033"/>
                </a:lnTo>
                <a:lnTo>
                  <a:pt x="34342" y="139715"/>
                </a:lnTo>
                <a:lnTo>
                  <a:pt x="30918" y="142659"/>
                </a:lnTo>
                <a:lnTo>
                  <a:pt x="29804" y="141112"/>
                </a:lnTo>
                <a:lnTo>
                  <a:pt x="36423" y="113413"/>
                </a:lnTo>
                <a:lnTo>
                  <a:pt x="57401" y="75316"/>
                </a:lnTo>
                <a:lnTo>
                  <a:pt x="90978" y="36766"/>
                </a:lnTo>
                <a:lnTo>
                  <a:pt x="93241" y="35422"/>
                </a:lnTo>
                <a:lnTo>
                  <a:pt x="89517" y="43287"/>
                </a:lnTo>
                <a:lnTo>
                  <a:pt x="49321" y="99815"/>
                </a:lnTo>
                <a:lnTo>
                  <a:pt x="39971" y="118699"/>
                </a:lnTo>
                <a:lnTo>
                  <a:pt x="38179" y="120459"/>
                </a:lnTo>
                <a:lnTo>
                  <a:pt x="39308" y="109937"/>
                </a:lnTo>
                <a:lnTo>
                  <a:pt x="46829" y="95902"/>
                </a:lnTo>
                <a:lnTo>
                  <a:pt x="97971" y="38582"/>
                </a:lnTo>
                <a:lnTo>
                  <a:pt x="120054" y="12629"/>
                </a:lnTo>
                <a:lnTo>
                  <a:pt x="138478" y="1181"/>
                </a:lnTo>
                <a:lnTo>
                  <a:pt x="142456" y="0"/>
                </a:lnTo>
                <a:lnTo>
                  <a:pt x="142767" y="1552"/>
                </a:lnTo>
                <a:lnTo>
                  <a:pt x="85543" y="62408"/>
                </a:lnTo>
                <a:lnTo>
                  <a:pt x="50422" y="92017"/>
                </a:lnTo>
                <a:lnTo>
                  <a:pt x="12030" y="114330"/>
                </a:lnTo>
                <a:lnTo>
                  <a:pt x="0" y="131000"/>
                </a:lnTo>
                <a:lnTo>
                  <a:pt x="1004" y="136849"/>
                </a:lnTo>
                <a:lnTo>
                  <a:pt x="6352" y="140748"/>
                </a:lnTo>
                <a:lnTo>
                  <a:pt x="14597" y="143347"/>
                </a:lnTo>
                <a:lnTo>
                  <a:pt x="33117" y="143116"/>
                </a:lnTo>
                <a:lnTo>
                  <a:pt x="92402" y="138689"/>
                </a:lnTo>
                <a:lnTo>
                  <a:pt x="147227" y="138151"/>
                </a:lnTo>
                <a:lnTo>
                  <a:pt x="203117" y="138044"/>
                </a:lnTo>
                <a:lnTo>
                  <a:pt x="259217" y="138023"/>
                </a:lnTo>
                <a:lnTo>
                  <a:pt x="315359" y="138019"/>
                </a:lnTo>
                <a:lnTo>
                  <a:pt x="378311" y="131952"/>
                </a:lnTo>
                <a:lnTo>
                  <a:pt x="431820" y="136473"/>
                </a:lnTo>
                <a:lnTo>
                  <a:pt x="487450" y="137713"/>
                </a:lnTo>
                <a:lnTo>
                  <a:pt x="543499" y="137958"/>
                </a:lnTo>
                <a:lnTo>
                  <a:pt x="599631" y="138006"/>
                </a:lnTo>
                <a:lnTo>
                  <a:pt x="655779" y="143605"/>
                </a:lnTo>
                <a:lnTo>
                  <a:pt x="710760" y="146401"/>
                </a:lnTo>
                <a:lnTo>
                  <a:pt x="773055" y="139353"/>
                </a:lnTo>
                <a:lnTo>
                  <a:pt x="828032" y="138282"/>
                </a:lnTo>
                <a:lnTo>
                  <a:pt x="883952" y="138070"/>
                </a:lnTo>
                <a:lnTo>
                  <a:pt x="946857" y="145261"/>
                </a:lnTo>
                <a:lnTo>
                  <a:pt x="1000361" y="147898"/>
                </a:lnTo>
                <a:lnTo>
                  <a:pt x="1055989" y="148418"/>
                </a:lnTo>
                <a:lnTo>
                  <a:pt x="1112038" y="148521"/>
                </a:lnTo>
                <a:lnTo>
                  <a:pt x="1165050" y="145422"/>
                </a:lnTo>
                <a:lnTo>
                  <a:pt x="1215253" y="139481"/>
                </a:lnTo>
                <a:lnTo>
                  <a:pt x="1270229" y="138307"/>
                </a:lnTo>
                <a:lnTo>
                  <a:pt x="1326149" y="138075"/>
                </a:lnTo>
                <a:lnTo>
                  <a:pt x="1382256" y="138029"/>
                </a:lnTo>
                <a:lnTo>
                  <a:pt x="1437229" y="139190"/>
                </a:lnTo>
                <a:lnTo>
                  <a:pt x="1472105" y="144085"/>
                </a:lnTo>
                <a:lnTo>
                  <a:pt x="1515331" y="142683"/>
                </a:lnTo>
                <a:lnTo>
                  <a:pt x="1576617" y="147774"/>
                </a:lnTo>
                <a:lnTo>
                  <a:pt x="1631685" y="148394"/>
                </a:lnTo>
                <a:lnTo>
                  <a:pt x="1687623" y="148516"/>
                </a:lnTo>
                <a:lnTo>
                  <a:pt x="1743733" y="141305"/>
                </a:lnTo>
                <a:lnTo>
                  <a:pt x="1799877" y="138667"/>
                </a:lnTo>
                <a:lnTo>
                  <a:pt x="1856027" y="138146"/>
                </a:lnTo>
                <a:lnTo>
                  <a:pt x="1911009" y="136874"/>
                </a:lnTo>
                <a:lnTo>
                  <a:pt x="1945887" y="131960"/>
                </a:lnTo>
                <a:lnTo>
                  <a:pt x="1985994" y="136475"/>
                </a:lnTo>
                <a:lnTo>
                  <a:pt x="2010444" y="1380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6499162" y="2228304"/>
            <a:ext cx="246916" cy="274688"/>
          </a:xfrm>
          <a:custGeom>
            <a:avLst/>
            <a:gdLst/>
            <a:ahLst/>
            <a:cxnLst/>
            <a:rect l="0" t="0" r="0" b="0"/>
            <a:pathLst>
              <a:path w="246916" h="274688">
                <a:moveTo>
                  <a:pt x="123263" y="45851"/>
                </a:moveTo>
                <a:lnTo>
                  <a:pt x="106495" y="40262"/>
                </a:lnTo>
                <a:lnTo>
                  <a:pt x="88904" y="40637"/>
                </a:lnTo>
                <a:lnTo>
                  <a:pt x="49015" y="50410"/>
                </a:lnTo>
                <a:lnTo>
                  <a:pt x="23404" y="65789"/>
                </a:lnTo>
                <a:lnTo>
                  <a:pt x="11421" y="81619"/>
                </a:lnTo>
                <a:lnTo>
                  <a:pt x="3365" y="101522"/>
                </a:lnTo>
                <a:lnTo>
                  <a:pt x="0" y="137865"/>
                </a:lnTo>
                <a:lnTo>
                  <a:pt x="6237" y="198478"/>
                </a:lnTo>
                <a:lnTo>
                  <a:pt x="13149" y="219360"/>
                </a:lnTo>
                <a:lnTo>
                  <a:pt x="36651" y="251830"/>
                </a:lnTo>
                <a:lnTo>
                  <a:pt x="62505" y="268059"/>
                </a:lnTo>
                <a:lnTo>
                  <a:pt x="97981" y="274687"/>
                </a:lnTo>
                <a:lnTo>
                  <a:pt x="143486" y="268521"/>
                </a:lnTo>
                <a:lnTo>
                  <a:pt x="174488" y="258187"/>
                </a:lnTo>
                <a:lnTo>
                  <a:pt x="213861" y="227653"/>
                </a:lnTo>
                <a:lnTo>
                  <a:pt x="229786" y="201494"/>
                </a:lnTo>
                <a:lnTo>
                  <a:pt x="244476" y="160043"/>
                </a:lnTo>
                <a:lnTo>
                  <a:pt x="246915" y="122710"/>
                </a:lnTo>
                <a:lnTo>
                  <a:pt x="239579" y="88901"/>
                </a:lnTo>
                <a:lnTo>
                  <a:pt x="210142" y="35446"/>
                </a:lnTo>
                <a:lnTo>
                  <a:pt x="193462" y="20559"/>
                </a:lnTo>
                <a:lnTo>
                  <a:pt x="154156" y="1471"/>
                </a:lnTo>
                <a:lnTo>
                  <a:pt x="133484" y="0"/>
                </a:lnTo>
                <a:lnTo>
                  <a:pt x="91617" y="8588"/>
                </a:lnTo>
                <a:lnTo>
                  <a:pt x="50721" y="29955"/>
                </a:lnTo>
                <a:lnTo>
                  <a:pt x="17978" y="563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6769823" y="2326798"/>
            <a:ext cx="755696" cy="68059"/>
            <a:chOff x="6769823" y="2326798"/>
            <a:chExt cx="755696" cy="68059"/>
          </a:xfrm>
        </p:grpSpPr>
        <p:sp>
          <p:nvSpPr>
            <p:cNvPr id="126" name="Freeform 125"/>
            <p:cNvSpPr/>
            <p:nvPr/>
          </p:nvSpPr>
          <p:spPr>
            <a:xfrm>
              <a:off x="6769823" y="2368911"/>
              <a:ext cx="189515" cy="1"/>
            </a:xfrm>
            <a:custGeom>
              <a:avLst/>
              <a:gdLst/>
              <a:ahLst/>
              <a:cxnLst/>
              <a:rect l="0" t="0" r="0" b="0"/>
              <a:pathLst>
                <a:path w="189515" h="1">
                  <a:moveTo>
                    <a:pt x="0" y="0"/>
                  </a:moveTo>
                  <a:lnTo>
                    <a:pt x="58618" y="0"/>
                  </a:lnTo>
                  <a:lnTo>
                    <a:pt x="121197" y="0"/>
                  </a:lnTo>
                  <a:lnTo>
                    <a:pt x="174286" y="0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69964" y="2326798"/>
              <a:ext cx="755555" cy="68059"/>
            </a:xfrm>
            <a:custGeom>
              <a:avLst/>
              <a:gdLst/>
              <a:ahLst/>
              <a:cxnLst/>
              <a:rect l="0" t="0" r="0" b="0"/>
              <a:pathLst>
                <a:path w="755555" h="68059">
                  <a:moveTo>
                    <a:pt x="115673" y="42113"/>
                  </a:moveTo>
                  <a:lnTo>
                    <a:pt x="57056" y="47703"/>
                  </a:lnTo>
                  <a:lnTo>
                    <a:pt x="16677" y="51178"/>
                  </a:lnTo>
                  <a:lnTo>
                    <a:pt x="12241" y="52836"/>
                  </a:lnTo>
                  <a:lnTo>
                    <a:pt x="13963" y="55111"/>
                  </a:lnTo>
                  <a:lnTo>
                    <a:pt x="19791" y="57798"/>
                  </a:lnTo>
                  <a:lnTo>
                    <a:pt x="70000" y="62109"/>
                  </a:lnTo>
                  <a:lnTo>
                    <a:pt x="129311" y="62961"/>
                  </a:lnTo>
                  <a:lnTo>
                    <a:pt x="179766" y="63108"/>
                  </a:lnTo>
                  <a:lnTo>
                    <a:pt x="242873" y="68058"/>
                  </a:lnTo>
                  <a:lnTo>
                    <a:pt x="242587" y="65259"/>
                  </a:lnTo>
                  <a:lnTo>
                    <a:pt x="238887" y="61053"/>
                  </a:lnTo>
                  <a:lnTo>
                    <a:pt x="222297" y="56380"/>
                  </a:lnTo>
                  <a:lnTo>
                    <a:pt x="167930" y="53380"/>
                  </a:lnTo>
                  <a:lnTo>
                    <a:pt x="109271" y="45552"/>
                  </a:lnTo>
                  <a:lnTo>
                    <a:pt x="55743" y="39673"/>
                  </a:lnTo>
                  <a:lnTo>
                    <a:pt x="5439" y="33183"/>
                  </a:lnTo>
                  <a:lnTo>
                    <a:pt x="70" y="33820"/>
                  </a:lnTo>
                  <a:lnTo>
                    <a:pt x="0" y="35415"/>
                  </a:lnTo>
                  <a:lnTo>
                    <a:pt x="25104" y="46380"/>
                  </a:lnTo>
                  <a:lnTo>
                    <a:pt x="80669" y="44169"/>
                  </a:lnTo>
                  <a:lnTo>
                    <a:pt x="129608" y="42723"/>
                  </a:lnTo>
                  <a:lnTo>
                    <a:pt x="188659" y="42234"/>
                  </a:lnTo>
                  <a:lnTo>
                    <a:pt x="245383" y="47727"/>
                  </a:lnTo>
                  <a:lnTo>
                    <a:pt x="293186" y="51185"/>
                  </a:lnTo>
                  <a:lnTo>
                    <a:pt x="354505" y="52354"/>
                  </a:lnTo>
                  <a:lnTo>
                    <a:pt x="403377" y="52557"/>
                  </a:lnTo>
                  <a:lnTo>
                    <a:pt x="462406" y="52625"/>
                  </a:lnTo>
                  <a:lnTo>
                    <a:pt x="480346" y="52635"/>
                  </a:lnTo>
                  <a:lnTo>
                    <a:pt x="422171" y="45406"/>
                  </a:lnTo>
                  <a:lnTo>
                    <a:pt x="367895" y="42764"/>
                  </a:lnTo>
                  <a:lnTo>
                    <a:pt x="306524" y="42242"/>
                  </a:lnTo>
                  <a:lnTo>
                    <a:pt x="252549" y="34903"/>
                  </a:lnTo>
                  <a:lnTo>
                    <a:pt x="194227" y="35360"/>
                  </a:lnTo>
                  <a:lnTo>
                    <a:pt x="139493" y="41224"/>
                  </a:lnTo>
                  <a:lnTo>
                    <a:pt x="198637" y="42035"/>
                  </a:lnTo>
                  <a:lnTo>
                    <a:pt x="252987" y="42098"/>
                  </a:lnTo>
                  <a:lnTo>
                    <a:pt x="308783" y="42111"/>
                  </a:lnTo>
                  <a:lnTo>
                    <a:pt x="356425" y="47702"/>
                  </a:lnTo>
                  <a:lnTo>
                    <a:pt x="407585" y="51178"/>
                  </a:lnTo>
                  <a:lnTo>
                    <a:pt x="468869" y="52353"/>
                  </a:lnTo>
                  <a:lnTo>
                    <a:pt x="522915" y="55705"/>
                  </a:lnTo>
                  <a:lnTo>
                    <a:pt x="578911" y="61696"/>
                  </a:lnTo>
                  <a:lnTo>
                    <a:pt x="637892" y="55643"/>
                  </a:lnTo>
                  <a:lnTo>
                    <a:pt x="694603" y="53235"/>
                  </a:lnTo>
                  <a:lnTo>
                    <a:pt x="750866" y="52759"/>
                  </a:lnTo>
                  <a:lnTo>
                    <a:pt x="755554" y="51550"/>
                  </a:lnTo>
                  <a:lnTo>
                    <a:pt x="754000" y="49574"/>
                  </a:lnTo>
                  <a:lnTo>
                    <a:pt x="739796" y="45430"/>
                  </a:lnTo>
                  <a:lnTo>
                    <a:pt x="679241" y="42550"/>
                  </a:lnTo>
                  <a:lnTo>
                    <a:pt x="625431" y="41030"/>
                  </a:lnTo>
                  <a:lnTo>
                    <a:pt x="563387" y="33060"/>
                  </a:lnTo>
                  <a:lnTo>
                    <a:pt x="527920" y="20844"/>
                  </a:lnTo>
                  <a:lnTo>
                    <a:pt x="494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59378" y="235838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738238" y="2282550"/>
            <a:ext cx="1501482" cy="201301"/>
            <a:chOff x="6738238" y="2282550"/>
            <a:chExt cx="1501482" cy="201301"/>
          </a:xfrm>
        </p:grpSpPr>
        <p:sp>
          <p:nvSpPr>
            <p:cNvPr id="130" name="Freeform 129"/>
            <p:cNvSpPr/>
            <p:nvPr/>
          </p:nvSpPr>
          <p:spPr>
            <a:xfrm>
              <a:off x="7127792" y="2282550"/>
              <a:ext cx="1111928" cy="201301"/>
            </a:xfrm>
            <a:custGeom>
              <a:avLst/>
              <a:gdLst/>
              <a:ahLst/>
              <a:cxnLst/>
              <a:rect l="0" t="0" r="0" b="0"/>
              <a:pathLst>
                <a:path w="1111928" h="201301">
                  <a:moveTo>
                    <a:pt x="0" y="75833"/>
                  </a:moveTo>
                  <a:lnTo>
                    <a:pt x="27557" y="68597"/>
                  </a:lnTo>
                  <a:lnTo>
                    <a:pt x="83779" y="65955"/>
                  </a:lnTo>
                  <a:lnTo>
                    <a:pt x="140292" y="71022"/>
                  </a:lnTo>
                  <a:lnTo>
                    <a:pt x="197685" y="74883"/>
                  </a:lnTo>
                  <a:lnTo>
                    <a:pt x="247046" y="75551"/>
                  </a:lnTo>
                  <a:lnTo>
                    <a:pt x="298718" y="75750"/>
                  </a:lnTo>
                  <a:lnTo>
                    <a:pt x="351072" y="75808"/>
                  </a:lnTo>
                  <a:lnTo>
                    <a:pt x="402459" y="75826"/>
                  </a:lnTo>
                  <a:lnTo>
                    <a:pt x="462337" y="75832"/>
                  </a:lnTo>
                  <a:lnTo>
                    <a:pt x="519225" y="75833"/>
                  </a:lnTo>
                  <a:lnTo>
                    <a:pt x="574353" y="74663"/>
                  </a:lnTo>
                  <a:lnTo>
                    <a:pt x="602237" y="69767"/>
                  </a:lnTo>
                  <a:lnTo>
                    <a:pt x="601533" y="70619"/>
                  </a:lnTo>
                  <a:lnTo>
                    <a:pt x="597554" y="72357"/>
                  </a:lnTo>
                  <a:lnTo>
                    <a:pt x="541714" y="75375"/>
                  </a:lnTo>
                  <a:lnTo>
                    <a:pt x="481742" y="75743"/>
                  </a:lnTo>
                  <a:lnTo>
                    <a:pt x="418770" y="76985"/>
                  </a:lnTo>
                  <a:lnTo>
                    <a:pt x="366990" y="84163"/>
                  </a:lnTo>
                  <a:lnTo>
                    <a:pt x="312048" y="85927"/>
                  </a:lnTo>
                  <a:lnTo>
                    <a:pt x="275732" y="80644"/>
                  </a:lnTo>
                  <a:lnTo>
                    <a:pt x="272729" y="79040"/>
                  </a:lnTo>
                  <a:lnTo>
                    <a:pt x="275406" y="77971"/>
                  </a:lnTo>
                  <a:lnTo>
                    <a:pt x="290859" y="77953"/>
                  </a:lnTo>
                  <a:lnTo>
                    <a:pt x="342027" y="84354"/>
                  </a:lnTo>
                  <a:lnTo>
                    <a:pt x="402523" y="85965"/>
                  </a:lnTo>
                  <a:lnTo>
                    <a:pt x="450979" y="86244"/>
                  </a:lnTo>
                  <a:lnTo>
                    <a:pt x="502381" y="86327"/>
                  </a:lnTo>
                  <a:lnTo>
                    <a:pt x="564916" y="93590"/>
                  </a:lnTo>
                  <a:lnTo>
                    <a:pt x="615169" y="95912"/>
                  </a:lnTo>
                  <a:lnTo>
                    <a:pt x="665934" y="96600"/>
                  </a:lnTo>
                  <a:lnTo>
                    <a:pt x="728721" y="96833"/>
                  </a:lnTo>
                  <a:lnTo>
                    <a:pt x="791512" y="96879"/>
                  </a:lnTo>
                  <a:lnTo>
                    <a:pt x="839618" y="96888"/>
                  </a:lnTo>
                  <a:lnTo>
                    <a:pt x="782597" y="98060"/>
                  </a:lnTo>
                  <a:lnTo>
                    <a:pt x="723343" y="102104"/>
                  </a:lnTo>
                  <a:lnTo>
                    <a:pt x="661249" y="97920"/>
                  </a:lnTo>
                  <a:lnTo>
                    <a:pt x="603923" y="103159"/>
                  </a:lnTo>
                  <a:lnTo>
                    <a:pt x="547540" y="98475"/>
                  </a:lnTo>
                  <a:lnTo>
                    <a:pt x="527621" y="96425"/>
                  </a:lnTo>
                  <a:lnTo>
                    <a:pt x="527222" y="94240"/>
                  </a:lnTo>
                  <a:lnTo>
                    <a:pt x="530466" y="91614"/>
                  </a:lnTo>
                  <a:lnTo>
                    <a:pt x="557388" y="82329"/>
                  </a:lnTo>
                  <a:lnTo>
                    <a:pt x="606180" y="77758"/>
                  </a:lnTo>
                  <a:lnTo>
                    <a:pt x="653912" y="76403"/>
                  </a:lnTo>
                  <a:lnTo>
                    <a:pt x="703279" y="76002"/>
                  </a:lnTo>
                  <a:lnTo>
                    <a:pt x="763958" y="75866"/>
                  </a:lnTo>
                  <a:lnTo>
                    <a:pt x="821003" y="75840"/>
                  </a:lnTo>
                  <a:lnTo>
                    <a:pt x="877332" y="75834"/>
                  </a:lnTo>
                  <a:lnTo>
                    <a:pt x="933519" y="75833"/>
                  </a:lnTo>
                  <a:lnTo>
                    <a:pt x="989678" y="75833"/>
                  </a:lnTo>
                  <a:lnTo>
                    <a:pt x="1007226" y="75833"/>
                  </a:lnTo>
                  <a:lnTo>
                    <a:pt x="977071" y="78953"/>
                  </a:lnTo>
                  <a:lnTo>
                    <a:pt x="925448" y="84898"/>
                  </a:lnTo>
                  <a:lnTo>
                    <a:pt x="876022" y="85928"/>
                  </a:lnTo>
                  <a:lnTo>
                    <a:pt x="814154" y="93511"/>
                  </a:lnTo>
                  <a:lnTo>
                    <a:pt x="765186" y="95889"/>
                  </a:lnTo>
                  <a:lnTo>
                    <a:pt x="706126" y="96692"/>
                  </a:lnTo>
                  <a:lnTo>
                    <a:pt x="643503" y="95694"/>
                  </a:lnTo>
                  <a:lnTo>
                    <a:pt x="643081" y="93753"/>
                  </a:lnTo>
                  <a:lnTo>
                    <a:pt x="646310" y="91289"/>
                  </a:lnTo>
                  <a:lnTo>
                    <a:pt x="700848" y="87010"/>
                  </a:lnTo>
                  <a:lnTo>
                    <a:pt x="760661" y="86490"/>
                  </a:lnTo>
                  <a:lnTo>
                    <a:pt x="817536" y="86387"/>
                  </a:lnTo>
                  <a:lnTo>
                    <a:pt x="876950" y="86367"/>
                  </a:lnTo>
                  <a:lnTo>
                    <a:pt x="939076" y="86363"/>
                  </a:lnTo>
                  <a:lnTo>
                    <a:pt x="996408" y="85192"/>
                  </a:lnTo>
                  <a:lnTo>
                    <a:pt x="1052793" y="78028"/>
                  </a:lnTo>
                  <a:lnTo>
                    <a:pt x="1070372" y="76809"/>
                  </a:lnTo>
                  <a:lnTo>
                    <a:pt x="1010763" y="75919"/>
                  </a:lnTo>
                  <a:lnTo>
                    <a:pt x="949304" y="78970"/>
                  </a:lnTo>
                  <a:lnTo>
                    <a:pt x="921432" y="81906"/>
                  </a:lnTo>
                  <a:lnTo>
                    <a:pt x="874943" y="80499"/>
                  </a:lnTo>
                  <a:lnTo>
                    <a:pt x="864055" y="82453"/>
                  </a:lnTo>
                  <a:lnTo>
                    <a:pt x="861476" y="83756"/>
                  </a:lnTo>
                  <a:lnTo>
                    <a:pt x="871090" y="85204"/>
                  </a:lnTo>
                  <a:lnTo>
                    <a:pt x="925334" y="89329"/>
                  </a:lnTo>
                  <a:lnTo>
                    <a:pt x="987401" y="95894"/>
                  </a:lnTo>
                  <a:lnTo>
                    <a:pt x="1042565" y="96693"/>
                  </a:lnTo>
                  <a:lnTo>
                    <a:pt x="1098522" y="91262"/>
                  </a:lnTo>
                  <a:lnTo>
                    <a:pt x="1105525" y="86119"/>
                  </a:lnTo>
                  <a:lnTo>
                    <a:pt x="1107854" y="79181"/>
                  </a:lnTo>
                  <a:lnTo>
                    <a:pt x="1107067" y="71046"/>
                  </a:lnTo>
                  <a:lnTo>
                    <a:pt x="1096833" y="55768"/>
                  </a:lnTo>
                  <a:lnTo>
                    <a:pt x="1040352" y="5701"/>
                  </a:lnTo>
                  <a:lnTo>
                    <a:pt x="1035160" y="5682"/>
                  </a:lnTo>
                  <a:lnTo>
                    <a:pt x="1032868" y="10348"/>
                  </a:lnTo>
                  <a:lnTo>
                    <a:pt x="1032509" y="18138"/>
                  </a:lnTo>
                  <a:lnTo>
                    <a:pt x="1038351" y="33033"/>
                  </a:lnTo>
                  <a:lnTo>
                    <a:pt x="1081310" y="82812"/>
                  </a:lnTo>
                  <a:lnTo>
                    <a:pt x="1107686" y="98308"/>
                  </a:lnTo>
                  <a:lnTo>
                    <a:pt x="1111635" y="99005"/>
                  </a:lnTo>
                  <a:lnTo>
                    <a:pt x="1111927" y="97130"/>
                  </a:lnTo>
                  <a:lnTo>
                    <a:pt x="1109782" y="93541"/>
                  </a:lnTo>
                  <a:lnTo>
                    <a:pt x="1050001" y="43980"/>
                  </a:lnTo>
                  <a:lnTo>
                    <a:pt x="988049" y="688"/>
                  </a:lnTo>
                  <a:lnTo>
                    <a:pt x="985084" y="0"/>
                  </a:lnTo>
                  <a:lnTo>
                    <a:pt x="1016399" y="28053"/>
                  </a:lnTo>
                  <a:lnTo>
                    <a:pt x="1074405" y="67763"/>
                  </a:lnTo>
                  <a:lnTo>
                    <a:pt x="1095185" y="77316"/>
                  </a:lnTo>
                  <a:lnTo>
                    <a:pt x="1099791" y="77991"/>
                  </a:lnTo>
                  <a:lnTo>
                    <a:pt x="1100522" y="76102"/>
                  </a:lnTo>
                  <a:lnTo>
                    <a:pt x="1098669" y="72503"/>
                  </a:lnTo>
                  <a:lnTo>
                    <a:pt x="1087252" y="65384"/>
                  </a:lnTo>
                  <a:lnTo>
                    <a:pt x="1064213" y="51680"/>
                  </a:lnTo>
                  <a:lnTo>
                    <a:pt x="1002386" y="3183"/>
                  </a:lnTo>
                  <a:lnTo>
                    <a:pt x="1002830" y="4003"/>
                  </a:lnTo>
                  <a:lnTo>
                    <a:pt x="1048647" y="41464"/>
                  </a:lnTo>
                  <a:lnTo>
                    <a:pt x="1106048" y="73851"/>
                  </a:lnTo>
                  <a:lnTo>
                    <a:pt x="1110543" y="80361"/>
                  </a:lnTo>
                  <a:lnTo>
                    <a:pt x="1111199" y="87040"/>
                  </a:lnTo>
                  <a:lnTo>
                    <a:pt x="1105689" y="100701"/>
                  </a:lnTo>
                  <a:lnTo>
                    <a:pt x="1095441" y="114572"/>
                  </a:lnTo>
                  <a:lnTo>
                    <a:pt x="1041439" y="147498"/>
                  </a:lnTo>
                  <a:lnTo>
                    <a:pt x="981656" y="190563"/>
                  </a:lnTo>
                  <a:lnTo>
                    <a:pt x="981991" y="189754"/>
                  </a:lnTo>
                  <a:lnTo>
                    <a:pt x="1040475" y="135561"/>
                  </a:lnTo>
                  <a:lnTo>
                    <a:pt x="1070033" y="101799"/>
                  </a:lnTo>
                  <a:lnTo>
                    <a:pt x="1073664" y="100163"/>
                  </a:lnTo>
                  <a:lnTo>
                    <a:pt x="1074915" y="102581"/>
                  </a:lnTo>
                  <a:lnTo>
                    <a:pt x="1074579" y="107703"/>
                  </a:lnTo>
                  <a:lnTo>
                    <a:pt x="1064847" y="119633"/>
                  </a:lnTo>
                  <a:lnTo>
                    <a:pt x="1018275" y="157090"/>
                  </a:lnTo>
                  <a:lnTo>
                    <a:pt x="991913" y="172829"/>
                  </a:lnTo>
                  <a:lnTo>
                    <a:pt x="959558" y="201300"/>
                  </a:lnTo>
                  <a:lnTo>
                    <a:pt x="985499" y="175991"/>
                  </a:lnTo>
                  <a:lnTo>
                    <a:pt x="1044889" y="128381"/>
                  </a:lnTo>
                  <a:lnTo>
                    <a:pt x="1107106" y="79337"/>
                  </a:lnTo>
                  <a:lnTo>
                    <a:pt x="1110078" y="75829"/>
                  </a:lnTo>
                  <a:lnTo>
                    <a:pt x="1108550" y="74661"/>
                  </a:lnTo>
                  <a:lnTo>
                    <a:pt x="1104021" y="75052"/>
                  </a:lnTo>
                  <a:lnTo>
                    <a:pt x="1095870" y="78605"/>
                  </a:lnTo>
                  <a:lnTo>
                    <a:pt x="1084436" y="86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54259" y="2347854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55151" y="0"/>
                  </a:lnTo>
                  <a:lnTo>
                    <a:pt x="97240" y="0"/>
                  </a:lnTo>
                  <a:lnTo>
                    <a:pt x="369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38238" y="2351631"/>
              <a:ext cx="1337120" cy="17281"/>
            </a:xfrm>
            <a:custGeom>
              <a:avLst/>
              <a:gdLst/>
              <a:ahLst/>
              <a:cxnLst/>
              <a:rect l="0" t="0" r="0" b="0"/>
              <a:pathLst>
                <a:path w="1337120" h="17281">
                  <a:moveTo>
                    <a:pt x="1337119" y="17280"/>
                  </a:moveTo>
                  <a:lnTo>
                    <a:pt x="1282975" y="8947"/>
                  </a:lnTo>
                  <a:lnTo>
                    <a:pt x="1228028" y="7186"/>
                  </a:lnTo>
                  <a:lnTo>
                    <a:pt x="1172114" y="6838"/>
                  </a:lnTo>
                  <a:lnTo>
                    <a:pt x="1116009" y="6769"/>
                  </a:lnTo>
                  <a:lnTo>
                    <a:pt x="1059866" y="6755"/>
                  </a:lnTo>
                  <a:lnTo>
                    <a:pt x="1003717" y="6753"/>
                  </a:lnTo>
                  <a:lnTo>
                    <a:pt x="947565" y="6752"/>
                  </a:lnTo>
                  <a:lnTo>
                    <a:pt x="891413" y="6752"/>
                  </a:lnTo>
                  <a:lnTo>
                    <a:pt x="836431" y="5582"/>
                  </a:lnTo>
                  <a:lnTo>
                    <a:pt x="801552" y="686"/>
                  </a:lnTo>
                  <a:lnTo>
                    <a:pt x="755206" y="2088"/>
                  </a:lnTo>
                  <a:lnTo>
                    <a:pt x="729882" y="0"/>
                  </a:lnTo>
                  <a:lnTo>
                    <a:pt x="668684" y="5632"/>
                  </a:lnTo>
                  <a:lnTo>
                    <a:pt x="613840" y="6531"/>
                  </a:lnTo>
                  <a:lnTo>
                    <a:pt x="557947" y="6708"/>
                  </a:lnTo>
                  <a:lnTo>
                    <a:pt x="501846" y="6743"/>
                  </a:lnTo>
                  <a:lnTo>
                    <a:pt x="445704" y="6750"/>
                  </a:lnTo>
                  <a:lnTo>
                    <a:pt x="389554" y="6752"/>
                  </a:lnTo>
                  <a:lnTo>
                    <a:pt x="333403" y="6752"/>
                  </a:lnTo>
                  <a:lnTo>
                    <a:pt x="277250" y="5582"/>
                  </a:lnTo>
                  <a:lnTo>
                    <a:pt x="224218" y="1538"/>
                  </a:lnTo>
                  <a:lnTo>
                    <a:pt x="174012" y="5722"/>
                  </a:lnTo>
                  <a:lnTo>
                    <a:pt x="119034" y="6549"/>
                  </a:lnTo>
                  <a:lnTo>
                    <a:pt x="63114" y="6712"/>
                  </a:lnTo>
                  <a:lnTo>
                    <a:pt x="27280" y="9860"/>
                  </a:lnTo>
                  <a:lnTo>
                    <a:pt x="0" y="17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80368" y="217176"/>
            <a:ext cx="1378182" cy="536877"/>
            <a:chOff x="1780368" y="217176"/>
            <a:chExt cx="1378182" cy="536877"/>
          </a:xfrm>
        </p:grpSpPr>
        <p:sp>
          <p:nvSpPr>
            <p:cNvPr id="2" name="Freeform 1"/>
            <p:cNvSpPr/>
            <p:nvPr/>
          </p:nvSpPr>
          <p:spPr>
            <a:xfrm>
              <a:off x="1780368" y="217176"/>
              <a:ext cx="314804" cy="536877"/>
            </a:xfrm>
            <a:custGeom>
              <a:avLst/>
              <a:gdLst/>
              <a:ahLst/>
              <a:cxnLst/>
              <a:rect l="0" t="0" r="0" b="0"/>
              <a:pathLst>
                <a:path w="314804" h="536877">
                  <a:moveTo>
                    <a:pt x="93704" y="24979"/>
                  </a:moveTo>
                  <a:lnTo>
                    <a:pt x="78063" y="42960"/>
                  </a:lnTo>
                  <a:lnTo>
                    <a:pt x="54097" y="99333"/>
                  </a:lnTo>
                  <a:lnTo>
                    <a:pt x="22920" y="145818"/>
                  </a:lnTo>
                  <a:lnTo>
                    <a:pt x="16099" y="148822"/>
                  </a:lnTo>
                  <a:lnTo>
                    <a:pt x="9212" y="148485"/>
                  </a:lnTo>
                  <a:lnTo>
                    <a:pt x="2281" y="145921"/>
                  </a:lnTo>
                  <a:lnTo>
                    <a:pt x="0" y="140702"/>
                  </a:lnTo>
                  <a:lnTo>
                    <a:pt x="13355" y="91691"/>
                  </a:lnTo>
                  <a:lnTo>
                    <a:pt x="35502" y="47905"/>
                  </a:lnTo>
                  <a:lnTo>
                    <a:pt x="48729" y="30879"/>
                  </a:lnTo>
                  <a:lnTo>
                    <a:pt x="74919" y="13729"/>
                  </a:lnTo>
                  <a:lnTo>
                    <a:pt x="104906" y="1239"/>
                  </a:lnTo>
                  <a:lnTo>
                    <a:pt x="128708" y="0"/>
                  </a:lnTo>
                  <a:lnTo>
                    <a:pt x="152545" y="4518"/>
                  </a:lnTo>
                  <a:lnTo>
                    <a:pt x="170938" y="14326"/>
                  </a:lnTo>
                  <a:lnTo>
                    <a:pt x="194447" y="38590"/>
                  </a:lnTo>
                  <a:lnTo>
                    <a:pt x="222182" y="86636"/>
                  </a:lnTo>
                  <a:lnTo>
                    <a:pt x="234977" y="129685"/>
                  </a:lnTo>
                  <a:lnTo>
                    <a:pt x="239288" y="183515"/>
                  </a:lnTo>
                  <a:lnTo>
                    <a:pt x="240565" y="231310"/>
                  </a:lnTo>
                  <a:lnTo>
                    <a:pt x="239774" y="280826"/>
                  </a:lnTo>
                  <a:lnTo>
                    <a:pt x="229619" y="343192"/>
                  </a:lnTo>
                  <a:lnTo>
                    <a:pt x="216644" y="394175"/>
                  </a:lnTo>
                  <a:lnTo>
                    <a:pt x="191298" y="452626"/>
                  </a:lnTo>
                  <a:lnTo>
                    <a:pt x="149797" y="504811"/>
                  </a:lnTo>
                  <a:lnTo>
                    <a:pt x="123192" y="526550"/>
                  </a:lnTo>
                  <a:lnTo>
                    <a:pt x="100181" y="534509"/>
                  </a:lnTo>
                  <a:lnTo>
                    <a:pt x="75526" y="536876"/>
                  </a:lnTo>
                  <a:lnTo>
                    <a:pt x="52870" y="534029"/>
                  </a:lnTo>
                  <a:lnTo>
                    <a:pt x="34221" y="525744"/>
                  </a:lnTo>
                  <a:lnTo>
                    <a:pt x="25973" y="520259"/>
                  </a:lnTo>
                  <a:lnTo>
                    <a:pt x="13689" y="504806"/>
                  </a:lnTo>
                  <a:lnTo>
                    <a:pt x="8775" y="495772"/>
                  </a:lnTo>
                  <a:lnTo>
                    <a:pt x="6435" y="476376"/>
                  </a:lnTo>
                  <a:lnTo>
                    <a:pt x="14465" y="435328"/>
                  </a:lnTo>
                  <a:lnTo>
                    <a:pt x="19821" y="427227"/>
                  </a:lnTo>
                  <a:lnTo>
                    <a:pt x="57892" y="396116"/>
                  </a:lnTo>
                  <a:lnTo>
                    <a:pt x="78567" y="388800"/>
                  </a:lnTo>
                  <a:lnTo>
                    <a:pt x="103354" y="386719"/>
                  </a:lnTo>
                  <a:lnTo>
                    <a:pt x="165670" y="397945"/>
                  </a:lnTo>
                  <a:lnTo>
                    <a:pt x="228151" y="426112"/>
                  </a:lnTo>
                  <a:lnTo>
                    <a:pt x="290413" y="461029"/>
                  </a:lnTo>
                  <a:lnTo>
                    <a:pt x="314803" y="467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1406" y="284269"/>
              <a:ext cx="339133" cy="168457"/>
            </a:xfrm>
            <a:custGeom>
              <a:avLst/>
              <a:gdLst/>
              <a:ahLst/>
              <a:cxnLst/>
              <a:rect l="0" t="0" r="0" b="0"/>
              <a:pathLst>
                <a:path w="339133" h="168457">
                  <a:moveTo>
                    <a:pt x="339132" y="0"/>
                  </a:moveTo>
                  <a:lnTo>
                    <a:pt x="284088" y="26364"/>
                  </a:lnTo>
                  <a:lnTo>
                    <a:pt x="224620" y="54309"/>
                  </a:lnTo>
                  <a:lnTo>
                    <a:pt x="173057" y="77061"/>
                  </a:lnTo>
                  <a:lnTo>
                    <a:pt x="117811" y="94034"/>
                  </a:lnTo>
                  <a:lnTo>
                    <a:pt x="56220" y="112209"/>
                  </a:lnTo>
                  <a:lnTo>
                    <a:pt x="2399" y="135428"/>
                  </a:lnTo>
                  <a:lnTo>
                    <a:pt x="0" y="140588"/>
                  </a:lnTo>
                  <a:lnTo>
                    <a:pt x="3080" y="145198"/>
                  </a:lnTo>
                  <a:lnTo>
                    <a:pt x="9812" y="149441"/>
                  </a:lnTo>
                  <a:lnTo>
                    <a:pt x="62645" y="156251"/>
                  </a:lnTo>
                  <a:lnTo>
                    <a:pt x="111111" y="157431"/>
                  </a:lnTo>
                  <a:lnTo>
                    <a:pt x="157967" y="157780"/>
                  </a:lnTo>
                  <a:lnTo>
                    <a:pt x="211754" y="159054"/>
                  </a:lnTo>
                  <a:lnTo>
                    <a:pt x="266268" y="166252"/>
                  </a:lnTo>
                  <a:lnTo>
                    <a:pt x="304675" y="167803"/>
                  </a:lnTo>
                  <a:lnTo>
                    <a:pt x="33913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63626" y="547481"/>
              <a:ext cx="305328" cy="10530"/>
            </a:xfrm>
            <a:custGeom>
              <a:avLst/>
              <a:gdLst/>
              <a:ahLst/>
              <a:cxnLst/>
              <a:rect l="0" t="0" r="0" b="0"/>
              <a:pathLst>
                <a:path w="305328" h="10530">
                  <a:moveTo>
                    <a:pt x="305327" y="10529"/>
                  </a:moveTo>
                  <a:lnTo>
                    <a:pt x="256396" y="10529"/>
                  </a:lnTo>
                  <a:lnTo>
                    <a:pt x="202855" y="4940"/>
                  </a:lnTo>
                  <a:lnTo>
                    <a:pt x="150078" y="976"/>
                  </a:lnTo>
                  <a:lnTo>
                    <a:pt x="94593" y="193"/>
                  </a:lnTo>
                  <a:lnTo>
                    <a:pt x="38573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1108" y="346804"/>
              <a:ext cx="347442" cy="263849"/>
            </a:xfrm>
            <a:custGeom>
              <a:avLst/>
              <a:gdLst/>
              <a:ahLst/>
              <a:cxnLst/>
              <a:rect l="0" t="0" r="0" b="0"/>
              <a:pathLst>
                <a:path w="347442" h="263849">
                  <a:moveTo>
                    <a:pt x="0" y="263848"/>
                  </a:moveTo>
                  <a:lnTo>
                    <a:pt x="3120" y="221157"/>
                  </a:lnTo>
                  <a:lnTo>
                    <a:pt x="14655" y="168328"/>
                  </a:lnTo>
                  <a:lnTo>
                    <a:pt x="28198" y="117208"/>
                  </a:lnTo>
                  <a:lnTo>
                    <a:pt x="45640" y="54996"/>
                  </a:lnTo>
                  <a:lnTo>
                    <a:pt x="61746" y="22202"/>
                  </a:lnTo>
                  <a:lnTo>
                    <a:pt x="77746" y="7101"/>
                  </a:lnTo>
                  <a:lnTo>
                    <a:pt x="86926" y="1437"/>
                  </a:lnTo>
                  <a:lnTo>
                    <a:pt x="95385" y="0"/>
                  </a:lnTo>
                  <a:lnTo>
                    <a:pt x="103365" y="1382"/>
                  </a:lnTo>
                  <a:lnTo>
                    <a:pt x="118470" y="9156"/>
                  </a:lnTo>
                  <a:lnTo>
                    <a:pt x="140128" y="27857"/>
                  </a:lnTo>
                  <a:lnTo>
                    <a:pt x="189499" y="87420"/>
                  </a:lnTo>
                  <a:lnTo>
                    <a:pt x="244235" y="149648"/>
                  </a:lnTo>
                  <a:lnTo>
                    <a:pt x="305510" y="211347"/>
                  </a:lnTo>
                  <a:lnTo>
                    <a:pt x="347441" y="242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58507" y="368497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90426" y="56214"/>
                  </a:lnTo>
                  <a:lnTo>
                    <a:pt x="66129" y="114786"/>
                  </a:lnTo>
                  <a:lnTo>
                    <a:pt x="44128" y="171762"/>
                  </a:lnTo>
                  <a:lnTo>
                    <a:pt x="13452" y="22755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32373" y="127825"/>
            <a:ext cx="1164338" cy="512602"/>
            <a:chOff x="3832373" y="127825"/>
            <a:chExt cx="1164338" cy="512602"/>
          </a:xfrm>
        </p:grpSpPr>
        <p:sp>
          <p:nvSpPr>
            <p:cNvPr id="8" name="Freeform 7"/>
            <p:cNvSpPr/>
            <p:nvPr/>
          </p:nvSpPr>
          <p:spPr>
            <a:xfrm>
              <a:off x="3832373" y="127825"/>
              <a:ext cx="347441" cy="503885"/>
            </a:xfrm>
            <a:custGeom>
              <a:avLst/>
              <a:gdLst/>
              <a:ahLst/>
              <a:cxnLst/>
              <a:rect l="0" t="0" r="0" b="0"/>
              <a:pathLst>
                <a:path w="347441" h="503885">
                  <a:moveTo>
                    <a:pt x="0" y="461770"/>
                  </a:moveTo>
                  <a:lnTo>
                    <a:pt x="17958" y="400660"/>
                  </a:lnTo>
                  <a:lnTo>
                    <a:pt x="35149" y="340639"/>
                  </a:lnTo>
                  <a:lnTo>
                    <a:pt x="41907" y="284768"/>
                  </a:lnTo>
                  <a:lnTo>
                    <a:pt x="53295" y="221740"/>
                  </a:lnTo>
                  <a:lnTo>
                    <a:pt x="72398" y="163883"/>
                  </a:lnTo>
                  <a:lnTo>
                    <a:pt x="90296" y="107394"/>
                  </a:lnTo>
                  <a:lnTo>
                    <a:pt x="105097" y="54295"/>
                  </a:lnTo>
                  <a:lnTo>
                    <a:pt x="119286" y="9664"/>
                  </a:lnTo>
                  <a:lnTo>
                    <a:pt x="125147" y="3609"/>
                  </a:lnTo>
                  <a:lnTo>
                    <a:pt x="132564" y="742"/>
                  </a:lnTo>
                  <a:lnTo>
                    <a:pt x="141018" y="0"/>
                  </a:lnTo>
                  <a:lnTo>
                    <a:pt x="148994" y="4185"/>
                  </a:lnTo>
                  <a:lnTo>
                    <a:pt x="164096" y="21313"/>
                  </a:lnTo>
                  <a:lnTo>
                    <a:pt x="192854" y="78842"/>
                  </a:lnTo>
                  <a:lnTo>
                    <a:pt x="221065" y="140292"/>
                  </a:lnTo>
                  <a:lnTo>
                    <a:pt x="247783" y="197817"/>
                  </a:lnTo>
                  <a:lnTo>
                    <a:pt x="266539" y="251103"/>
                  </a:lnTo>
                  <a:lnTo>
                    <a:pt x="287365" y="313189"/>
                  </a:lnTo>
                  <a:lnTo>
                    <a:pt x="303124" y="366664"/>
                  </a:lnTo>
                  <a:lnTo>
                    <a:pt x="315202" y="416433"/>
                  </a:lnTo>
                  <a:lnTo>
                    <a:pt x="329309" y="457696"/>
                  </a:lnTo>
                  <a:lnTo>
                    <a:pt x="347440" y="503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53430" y="46325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3120"/>
                  </a:lnTo>
                  <a:lnTo>
                    <a:pt x="106418" y="9065"/>
                  </a:lnTo>
                  <a:lnTo>
                    <a:pt x="5377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34052" y="208843"/>
              <a:ext cx="333009" cy="380824"/>
            </a:xfrm>
            <a:custGeom>
              <a:avLst/>
              <a:gdLst/>
              <a:ahLst/>
              <a:cxnLst/>
              <a:rect l="0" t="0" r="0" b="0"/>
              <a:pathLst>
                <a:path w="333009" h="380824">
                  <a:moveTo>
                    <a:pt x="40518" y="370224"/>
                  </a:moveTo>
                  <a:lnTo>
                    <a:pt x="34928" y="308131"/>
                  </a:lnTo>
                  <a:lnTo>
                    <a:pt x="22306" y="248313"/>
                  </a:lnTo>
                  <a:lnTo>
                    <a:pt x="20304" y="199961"/>
                  </a:lnTo>
                  <a:lnTo>
                    <a:pt x="14038" y="142399"/>
                  </a:lnTo>
                  <a:lnTo>
                    <a:pt x="8771" y="87659"/>
                  </a:lnTo>
                  <a:lnTo>
                    <a:pt x="798" y="24853"/>
                  </a:lnTo>
                  <a:lnTo>
                    <a:pt x="0" y="10125"/>
                  </a:lnTo>
                  <a:lnTo>
                    <a:pt x="2977" y="2646"/>
                  </a:lnTo>
                  <a:lnTo>
                    <a:pt x="8471" y="0"/>
                  </a:lnTo>
                  <a:lnTo>
                    <a:pt x="15644" y="576"/>
                  </a:lnTo>
                  <a:lnTo>
                    <a:pt x="22766" y="5638"/>
                  </a:lnTo>
                  <a:lnTo>
                    <a:pt x="43967" y="36291"/>
                  </a:lnTo>
                  <a:lnTo>
                    <a:pt x="72091" y="98458"/>
                  </a:lnTo>
                  <a:lnTo>
                    <a:pt x="100177" y="155885"/>
                  </a:lnTo>
                  <a:lnTo>
                    <a:pt x="134320" y="215495"/>
                  </a:lnTo>
                  <a:lnTo>
                    <a:pt x="169886" y="278117"/>
                  </a:lnTo>
                  <a:lnTo>
                    <a:pt x="202990" y="332805"/>
                  </a:lnTo>
                  <a:lnTo>
                    <a:pt x="216453" y="356323"/>
                  </a:lnTo>
                  <a:lnTo>
                    <a:pt x="236474" y="373014"/>
                  </a:lnTo>
                  <a:lnTo>
                    <a:pt x="248364" y="379103"/>
                  </a:lnTo>
                  <a:lnTo>
                    <a:pt x="258631" y="380823"/>
                  </a:lnTo>
                  <a:lnTo>
                    <a:pt x="267815" y="379629"/>
                  </a:lnTo>
                  <a:lnTo>
                    <a:pt x="276277" y="376494"/>
                  </a:lnTo>
                  <a:lnTo>
                    <a:pt x="291919" y="363652"/>
                  </a:lnTo>
                  <a:lnTo>
                    <a:pt x="305499" y="346246"/>
                  </a:lnTo>
                  <a:lnTo>
                    <a:pt x="315435" y="326812"/>
                  </a:lnTo>
                  <a:lnTo>
                    <a:pt x="324110" y="276164"/>
                  </a:lnTo>
                  <a:lnTo>
                    <a:pt x="331475" y="227971"/>
                  </a:lnTo>
                  <a:lnTo>
                    <a:pt x="333008" y="176646"/>
                  </a:lnTo>
                  <a:lnTo>
                    <a:pt x="326573" y="124394"/>
                  </a:lnTo>
                  <a:lnTo>
                    <a:pt x="317257" y="73038"/>
                  </a:lnTo>
                  <a:lnTo>
                    <a:pt x="303730" y="12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0499" y="195813"/>
              <a:ext cx="316212" cy="444614"/>
            </a:xfrm>
            <a:custGeom>
              <a:avLst/>
              <a:gdLst/>
              <a:ahLst/>
              <a:cxnLst/>
              <a:rect l="0" t="0" r="0" b="0"/>
              <a:pathLst>
                <a:path w="316212" h="444614">
                  <a:moveTo>
                    <a:pt x="57324" y="414839"/>
                  </a:moveTo>
                  <a:lnTo>
                    <a:pt x="57324" y="356223"/>
                  </a:lnTo>
                  <a:lnTo>
                    <a:pt x="56155" y="294813"/>
                  </a:lnTo>
                  <a:lnTo>
                    <a:pt x="48919" y="248385"/>
                  </a:lnTo>
                  <a:lnTo>
                    <a:pt x="39366" y="193554"/>
                  </a:lnTo>
                  <a:lnTo>
                    <a:pt x="25658" y="131919"/>
                  </a:lnTo>
                  <a:lnTo>
                    <a:pt x="8181" y="68963"/>
                  </a:lnTo>
                  <a:lnTo>
                    <a:pt x="0" y="36277"/>
                  </a:lnTo>
                  <a:lnTo>
                    <a:pt x="1821" y="14962"/>
                  </a:lnTo>
                  <a:lnTo>
                    <a:pt x="7454" y="7875"/>
                  </a:lnTo>
                  <a:lnTo>
                    <a:pt x="26191" y="0"/>
                  </a:lnTo>
                  <a:lnTo>
                    <a:pt x="46997" y="2739"/>
                  </a:lnTo>
                  <a:lnTo>
                    <a:pt x="109985" y="28274"/>
                  </a:lnTo>
                  <a:lnTo>
                    <a:pt x="163782" y="68009"/>
                  </a:lnTo>
                  <a:lnTo>
                    <a:pt x="224317" y="105622"/>
                  </a:lnTo>
                  <a:lnTo>
                    <a:pt x="281436" y="165837"/>
                  </a:lnTo>
                  <a:lnTo>
                    <a:pt x="301672" y="196001"/>
                  </a:lnTo>
                  <a:lnTo>
                    <a:pt x="314428" y="235225"/>
                  </a:lnTo>
                  <a:lnTo>
                    <a:pt x="316211" y="297168"/>
                  </a:lnTo>
                  <a:lnTo>
                    <a:pt x="305644" y="349222"/>
                  </a:lnTo>
                  <a:lnTo>
                    <a:pt x="290128" y="376940"/>
                  </a:lnTo>
                  <a:lnTo>
                    <a:pt x="235488" y="421612"/>
                  </a:lnTo>
                  <a:lnTo>
                    <a:pt x="204480" y="437253"/>
                  </a:lnTo>
                  <a:lnTo>
                    <a:pt x="154156" y="444613"/>
                  </a:lnTo>
                  <a:lnTo>
                    <a:pt x="99155" y="442947"/>
                  </a:lnTo>
                  <a:lnTo>
                    <a:pt x="35997" y="428182"/>
                  </a:lnTo>
                  <a:lnTo>
                    <a:pt x="25739" y="42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748559" y="115813"/>
            <a:ext cx="1203550" cy="484312"/>
            <a:chOff x="5748559" y="115813"/>
            <a:chExt cx="1203550" cy="484312"/>
          </a:xfrm>
        </p:grpSpPr>
        <p:sp>
          <p:nvSpPr>
            <p:cNvPr id="13" name="Freeform 12"/>
            <p:cNvSpPr/>
            <p:nvPr/>
          </p:nvSpPr>
          <p:spPr>
            <a:xfrm>
              <a:off x="5748559" y="315719"/>
              <a:ext cx="357970" cy="252820"/>
            </a:xfrm>
            <a:custGeom>
              <a:avLst/>
              <a:gdLst/>
              <a:ahLst/>
              <a:cxnLst/>
              <a:rect l="0" t="0" r="0" b="0"/>
              <a:pathLst>
                <a:path w="357970" h="252820">
                  <a:moveTo>
                    <a:pt x="0" y="242291"/>
                  </a:moveTo>
                  <a:lnTo>
                    <a:pt x="7236" y="214735"/>
                  </a:lnTo>
                  <a:lnTo>
                    <a:pt x="9878" y="155393"/>
                  </a:lnTo>
                  <a:lnTo>
                    <a:pt x="15989" y="98524"/>
                  </a:lnTo>
                  <a:lnTo>
                    <a:pt x="34962" y="42728"/>
                  </a:lnTo>
                  <a:lnTo>
                    <a:pt x="48294" y="22575"/>
                  </a:lnTo>
                  <a:lnTo>
                    <a:pt x="65918" y="5819"/>
                  </a:lnTo>
                  <a:lnTo>
                    <a:pt x="75531" y="1585"/>
                  </a:lnTo>
                  <a:lnTo>
                    <a:pt x="95571" y="0"/>
                  </a:lnTo>
                  <a:lnTo>
                    <a:pt x="126583" y="11274"/>
                  </a:lnTo>
                  <a:lnTo>
                    <a:pt x="189333" y="63764"/>
                  </a:lnTo>
                  <a:lnTo>
                    <a:pt x="242048" y="118237"/>
                  </a:lnTo>
                  <a:lnTo>
                    <a:pt x="285873" y="177804"/>
                  </a:lnTo>
                  <a:lnTo>
                    <a:pt x="332927" y="236586"/>
                  </a:lnTo>
                  <a:lnTo>
                    <a:pt x="344110" y="245605"/>
                  </a:lnTo>
                  <a:lnTo>
                    <a:pt x="357969" y="252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95958" y="368497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136871" y="0"/>
                  </a:moveTo>
                  <a:lnTo>
                    <a:pt x="121230" y="17981"/>
                  </a:lnTo>
                  <a:lnTo>
                    <a:pt x="90848" y="69741"/>
                  </a:lnTo>
                  <a:lnTo>
                    <a:pt x="56172" y="128940"/>
                  </a:lnTo>
                  <a:lnTo>
                    <a:pt x="27155" y="18846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95745" y="210569"/>
              <a:ext cx="279282" cy="284271"/>
            </a:xfrm>
            <a:custGeom>
              <a:avLst/>
              <a:gdLst/>
              <a:ahLst/>
              <a:cxnLst/>
              <a:rect l="0" t="0" r="0" b="0"/>
              <a:pathLst>
                <a:path w="279282" h="284271">
                  <a:moveTo>
                    <a:pt x="268752" y="0"/>
                  </a:moveTo>
                  <a:lnTo>
                    <a:pt x="213093" y="42662"/>
                  </a:lnTo>
                  <a:lnTo>
                    <a:pt x="155834" y="77282"/>
                  </a:lnTo>
                  <a:lnTo>
                    <a:pt x="95088" y="112314"/>
                  </a:lnTo>
                  <a:lnTo>
                    <a:pt x="37826" y="139067"/>
                  </a:lnTo>
                  <a:lnTo>
                    <a:pt x="739" y="165381"/>
                  </a:lnTo>
                  <a:lnTo>
                    <a:pt x="0" y="171085"/>
                  </a:lnTo>
                  <a:lnTo>
                    <a:pt x="4186" y="176058"/>
                  </a:lnTo>
                  <a:lnTo>
                    <a:pt x="62107" y="202905"/>
                  </a:lnTo>
                  <a:lnTo>
                    <a:pt x="115110" y="223094"/>
                  </a:lnTo>
                  <a:lnTo>
                    <a:pt x="169469" y="238347"/>
                  </a:lnTo>
                  <a:lnTo>
                    <a:pt x="226042" y="256155"/>
                  </a:lnTo>
                  <a:lnTo>
                    <a:pt x="279281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66132" y="115813"/>
              <a:ext cx="285977" cy="467235"/>
            </a:xfrm>
            <a:custGeom>
              <a:avLst/>
              <a:gdLst/>
              <a:ahLst/>
              <a:cxnLst/>
              <a:rect l="0" t="0" r="0" b="0"/>
              <a:pathLst>
                <a:path w="285977" h="467235">
                  <a:moveTo>
                    <a:pt x="166863" y="0"/>
                  </a:moveTo>
                  <a:lnTo>
                    <a:pt x="142816" y="9575"/>
                  </a:lnTo>
                  <a:lnTo>
                    <a:pt x="121394" y="27534"/>
                  </a:lnTo>
                  <a:lnTo>
                    <a:pt x="86165" y="80142"/>
                  </a:lnTo>
                  <a:lnTo>
                    <a:pt x="56902" y="141176"/>
                  </a:lnTo>
                  <a:lnTo>
                    <a:pt x="24779" y="202625"/>
                  </a:lnTo>
                  <a:lnTo>
                    <a:pt x="6476" y="259563"/>
                  </a:lnTo>
                  <a:lnTo>
                    <a:pt x="0" y="314181"/>
                  </a:lnTo>
                  <a:lnTo>
                    <a:pt x="1841" y="373843"/>
                  </a:lnTo>
                  <a:lnTo>
                    <a:pt x="8121" y="396609"/>
                  </a:lnTo>
                  <a:lnTo>
                    <a:pt x="31218" y="430289"/>
                  </a:lnTo>
                  <a:lnTo>
                    <a:pt x="45745" y="443924"/>
                  </a:lnTo>
                  <a:lnTo>
                    <a:pt x="93851" y="466066"/>
                  </a:lnTo>
                  <a:lnTo>
                    <a:pt x="117646" y="467234"/>
                  </a:lnTo>
                  <a:lnTo>
                    <a:pt x="165459" y="458451"/>
                  </a:lnTo>
                  <a:lnTo>
                    <a:pt x="220846" y="423920"/>
                  </a:lnTo>
                  <a:lnTo>
                    <a:pt x="253478" y="395259"/>
                  </a:lnTo>
                  <a:lnTo>
                    <a:pt x="279335" y="357016"/>
                  </a:lnTo>
                  <a:lnTo>
                    <a:pt x="283958" y="346805"/>
                  </a:lnTo>
                  <a:lnTo>
                    <a:pt x="285976" y="326101"/>
                  </a:lnTo>
                  <a:lnTo>
                    <a:pt x="277739" y="284214"/>
                  </a:lnTo>
                  <a:lnTo>
                    <a:pt x="271196" y="276043"/>
                  </a:lnTo>
                  <a:lnTo>
                    <a:pt x="251448" y="263846"/>
                  </a:lnTo>
                  <a:lnTo>
                    <a:pt x="227073" y="260764"/>
                  </a:lnTo>
                  <a:lnTo>
                    <a:pt x="178886" y="268318"/>
                  </a:lnTo>
                  <a:lnTo>
                    <a:pt x="136742" y="289481"/>
                  </a:lnTo>
                  <a:lnTo>
                    <a:pt x="75810" y="343997"/>
                  </a:lnTo>
                  <a:lnTo>
                    <a:pt x="27664" y="390728"/>
                  </a:lnTo>
                  <a:lnTo>
                    <a:pt x="89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" name="Straight Connector 17"/>
          <p:cNvCxnSpPr/>
          <p:nvPr/>
        </p:nvCxnSpPr>
        <p:spPr>
          <a:xfrm flipH="1">
            <a:off x="982980" y="2245867"/>
            <a:ext cx="707517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 18"/>
          <p:cNvSpPr/>
          <p:nvPr/>
        </p:nvSpPr>
        <p:spPr>
          <a:xfrm>
            <a:off x="1779316" y="2116227"/>
            <a:ext cx="21058" cy="242157"/>
          </a:xfrm>
          <a:custGeom>
            <a:avLst/>
            <a:gdLst/>
            <a:ahLst/>
            <a:cxnLst/>
            <a:rect l="0" t="0" r="0" b="0"/>
            <a:pathLst>
              <a:path w="21058" h="242157">
                <a:moveTo>
                  <a:pt x="21057" y="0"/>
                </a:moveTo>
                <a:lnTo>
                  <a:pt x="11992" y="58617"/>
                </a:lnTo>
                <a:lnTo>
                  <a:pt x="9647" y="113961"/>
                </a:lnTo>
                <a:lnTo>
                  <a:pt x="2252" y="176886"/>
                </a:lnTo>
                <a:lnTo>
                  <a:pt x="667" y="214238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579481" y="2126756"/>
            <a:ext cx="3558634" cy="273742"/>
            <a:chOff x="2579481" y="2126756"/>
            <a:chExt cx="3558634" cy="273742"/>
          </a:xfrm>
        </p:grpSpPr>
        <p:sp>
          <p:nvSpPr>
            <p:cNvPr id="20" name="Freeform 19"/>
            <p:cNvSpPr/>
            <p:nvPr/>
          </p:nvSpPr>
          <p:spPr>
            <a:xfrm>
              <a:off x="2579481" y="2137285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58616"/>
                  </a:lnTo>
                  <a:lnTo>
                    <a:pt x="10529" y="113960"/>
                  </a:lnTo>
                  <a:lnTo>
                    <a:pt x="7409" y="17064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4891" y="212675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55249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1540" y="2137285"/>
              <a:ext cx="26647" cy="221099"/>
            </a:xfrm>
            <a:custGeom>
              <a:avLst/>
              <a:gdLst/>
              <a:ahLst/>
              <a:cxnLst/>
              <a:rect l="0" t="0" r="0" b="0"/>
              <a:pathLst>
                <a:path w="26647" h="221099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2621" y="136883"/>
                  </a:lnTo>
                  <a:lnTo>
                    <a:pt x="21246" y="198425"/>
                  </a:lnTo>
                  <a:lnTo>
                    <a:pt x="266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2972" y="2126756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9462" y="190728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6058" y="2147813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2551"/>
                  </a:lnTo>
                  <a:lnTo>
                    <a:pt x="18451" y="154961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21996" y="2179399"/>
              <a:ext cx="16119" cy="221099"/>
            </a:xfrm>
            <a:custGeom>
              <a:avLst/>
              <a:gdLst/>
              <a:ahLst/>
              <a:cxnLst/>
              <a:rect l="0" t="0" r="0" b="0"/>
              <a:pathLst>
                <a:path w="16119" h="22109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10873" y="134755"/>
                  </a:lnTo>
                  <a:lnTo>
                    <a:pt x="15082" y="191911"/>
                  </a:lnTo>
                  <a:lnTo>
                    <a:pt x="1611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896165" y="2158342"/>
            <a:ext cx="715939" cy="221099"/>
            <a:chOff x="6896165" y="2158342"/>
            <a:chExt cx="715939" cy="221099"/>
          </a:xfrm>
        </p:grpSpPr>
        <p:sp>
          <p:nvSpPr>
            <p:cNvPr id="27" name="Freeform 26"/>
            <p:cNvSpPr/>
            <p:nvPr/>
          </p:nvSpPr>
          <p:spPr>
            <a:xfrm>
              <a:off x="6896165" y="2158342"/>
              <a:ext cx="31587" cy="189513"/>
            </a:xfrm>
            <a:custGeom>
              <a:avLst/>
              <a:gdLst/>
              <a:ahLst/>
              <a:cxnLst/>
              <a:rect l="0" t="0" r="0" b="0"/>
              <a:pathLst>
                <a:path w="31587" h="189513">
                  <a:moveTo>
                    <a:pt x="0" y="0"/>
                  </a:moveTo>
                  <a:lnTo>
                    <a:pt x="5589" y="58616"/>
                  </a:lnTo>
                  <a:lnTo>
                    <a:pt x="17958" y="113960"/>
                  </a:lnTo>
                  <a:lnTo>
                    <a:pt x="28547" y="167526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91046" y="215834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14654" y="58616"/>
                  </a:lnTo>
                  <a:lnTo>
                    <a:pt x="19793" y="121196"/>
                  </a:lnTo>
                  <a:lnTo>
                    <a:pt x="20807" y="18364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657301" y="2463668"/>
            <a:ext cx="6013795" cy="382002"/>
            <a:chOff x="1657301" y="2463668"/>
            <a:chExt cx="6013795" cy="382002"/>
          </a:xfrm>
        </p:grpSpPr>
        <p:sp>
          <p:nvSpPr>
            <p:cNvPr id="30" name="Freeform 29"/>
            <p:cNvSpPr/>
            <p:nvPr/>
          </p:nvSpPr>
          <p:spPr>
            <a:xfrm>
              <a:off x="1657301" y="2568953"/>
              <a:ext cx="267108" cy="245211"/>
            </a:xfrm>
            <a:custGeom>
              <a:avLst/>
              <a:gdLst/>
              <a:ahLst/>
              <a:cxnLst/>
              <a:rect l="0" t="0" r="0" b="0"/>
              <a:pathLst>
                <a:path w="267108" h="245211">
                  <a:moveTo>
                    <a:pt x="132543" y="0"/>
                  </a:moveTo>
                  <a:lnTo>
                    <a:pt x="78668" y="19128"/>
                  </a:lnTo>
                  <a:lnTo>
                    <a:pt x="32685" y="49803"/>
                  </a:lnTo>
                  <a:lnTo>
                    <a:pt x="10279" y="81567"/>
                  </a:lnTo>
                  <a:lnTo>
                    <a:pt x="0" y="126203"/>
                  </a:lnTo>
                  <a:lnTo>
                    <a:pt x="2544" y="165295"/>
                  </a:lnTo>
                  <a:lnTo>
                    <a:pt x="16296" y="199105"/>
                  </a:lnTo>
                  <a:lnTo>
                    <a:pt x="40778" y="225760"/>
                  </a:lnTo>
                  <a:lnTo>
                    <a:pt x="70258" y="242887"/>
                  </a:lnTo>
                  <a:lnTo>
                    <a:pt x="97062" y="245210"/>
                  </a:lnTo>
                  <a:lnTo>
                    <a:pt x="150751" y="237170"/>
                  </a:lnTo>
                  <a:lnTo>
                    <a:pt x="207456" y="202805"/>
                  </a:lnTo>
                  <a:lnTo>
                    <a:pt x="232598" y="182273"/>
                  </a:lnTo>
                  <a:lnTo>
                    <a:pt x="249277" y="155782"/>
                  </a:lnTo>
                  <a:lnTo>
                    <a:pt x="264223" y="114220"/>
                  </a:lnTo>
                  <a:lnTo>
                    <a:pt x="267107" y="88979"/>
                  </a:lnTo>
                  <a:lnTo>
                    <a:pt x="262149" y="65282"/>
                  </a:lnTo>
                  <a:lnTo>
                    <a:pt x="257552" y="54050"/>
                  </a:lnTo>
                  <a:lnTo>
                    <a:pt x="243085" y="38450"/>
                  </a:lnTo>
                  <a:lnTo>
                    <a:pt x="195020" y="14942"/>
                  </a:lnTo>
                  <a:lnTo>
                    <a:pt x="153463" y="3298"/>
                  </a:lnTo>
                  <a:lnTo>
                    <a:pt x="1220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79915" y="2505782"/>
              <a:ext cx="20624" cy="252685"/>
            </a:xfrm>
            <a:custGeom>
              <a:avLst/>
              <a:gdLst/>
              <a:ahLst/>
              <a:cxnLst/>
              <a:rect l="0" t="0" r="0" b="0"/>
              <a:pathLst>
                <a:path w="20624" h="252685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6888" y="164802"/>
                  </a:lnTo>
                  <a:lnTo>
                    <a:pt x="12581" y="217950"/>
                  </a:lnTo>
                  <a:lnTo>
                    <a:pt x="2062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73530" y="2498375"/>
              <a:ext cx="269289" cy="288792"/>
            </a:xfrm>
            <a:custGeom>
              <a:avLst/>
              <a:gdLst/>
              <a:ahLst/>
              <a:cxnLst/>
              <a:rect l="0" t="0" r="0" b="0"/>
              <a:pathLst>
                <a:path w="269289" h="288792">
                  <a:moveTo>
                    <a:pt x="6076" y="17935"/>
                  </a:moveTo>
                  <a:lnTo>
                    <a:pt x="17254" y="6757"/>
                  </a:lnTo>
                  <a:lnTo>
                    <a:pt x="35220" y="1269"/>
                  </a:lnTo>
                  <a:lnTo>
                    <a:pt x="58803" y="0"/>
                  </a:lnTo>
                  <a:lnTo>
                    <a:pt x="96048" y="7032"/>
                  </a:lnTo>
                  <a:lnTo>
                    <a:pt x="122942" y="23414"/>
                  </a:lnTo>
                  <a:lnTo>
                    <a:pt x="144558" y="44255"/>
                  </a:lnTo>
                  <a:lnTo>
                    <a:pt x="166801" y="92328"/>
                  </a:lnTo>
                  <a:lnTo>
                    <a:pt x="172241" y="134604"/>
                  </a:lnTo>
                  <a:lnTo>
                    <a:pt x="165674" y="184481"/>
                  </a:lnTo>
                  <a:lnTo>
                    <a:pt x="149992" y="228128"/>
                  </a:lnTo>
                  <a:lnTo>
                    <a:pt x="124711" y="264956"/>
                  </a:lnTo>
                  <a:lnTo>
                    <a:pt x="98548" y="281939"/>
                  </a:lnTo>
                  <a:lnTo>
                    <a:pt x="62981" y="288791"/>
                  </a:lnTo>
                  <a:lnTo>
                    <a:pt x="42675" y="284155"/>
                  </a:lnTo>
                  <a:lnTo>
                    <a:pt x="10576" y="262115"/>
                  </a:lnTo>
                  <a:lnTo>
                    <a:pt x="2227" y="242663"/>
                  </a:lnTo>
                  <a:lnTo>
                    <a:pt x="0" y="230925"/>
                  </a:lnTo>
                  <a:lnTo>
                    <a:pt x="2025" y="221930"/>
                  </a:lnTo>
                  <a:lnTo>
                    <a:pt x="6885" y="214763"/>
                  </a:lnTo>
                  <a:lnTo>
                    <a:pt x="21643" y="203680"/>
                  </a:lnTo>
                  <a:lnTo>
                    <a:pt x="39901" y="194855"/>
                  </a:lnTo>
                  <a:lnTo>
                    <a:pt x="59714" y="193273"/>
                  </a:lnTo>
                  <a:lnTo>
                    <a:pt x="118727" y="206015"/>
                  </a:lnTo>
                  <a:lnTo>
                    <a:pt x="174115" y="230671"/>
                  </a:lnTo>
                  <a:lnTo>
                    <a:pt x="235453" y="237933"/>
                  </a:lnTo>
                  <a:lnTo>
                    <a:pt x="269288" y="239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00787" y="2465565"/>
              <a:ext cx="258865" cy="291760"/>
            </a:xfrm>
            <a:custGeom>
              <a:avLst/>
              <a:gdLst/>
              <a:ahLst/>
              <a:cxnLst/>
              <a:rect l="0" t="0" r="0" b="0"/>
              <a:pathLst>
                <a:path w="258865" h="291760">
                  <a:moveTo>
                    <a:pt x="0" y="19160"/>
                  </a:moveTo>
                  <a:lnTo>
                    <a:pt x="53028" y="4506"/>
                  </a:lnTo>
                  <a:lnTo>
                    <a:pt x="89932" y="0"/>
                  </a:lnTo>
                  <a:lnTo>
                    <a:pt x="146764" y="9805"/>
                  </a:lnTo>
                  <a:lnTo>
                    <a:pt x="157504" y="12924"/>
                  </a:lnTo>
                  <a:lnTo>
                    <a:pt x="175677" y="25747"/>
                  </a:lnTo>
                  <a:lnTo>
                    <a:pt x="183798" y="34080"/>
                  </a:lnTo>
                  <a:lnTo>
                    <a:pt x="188043" y="43145"/>
                  </a:lnTo>
                  <a:lnTo>
                    <a:pt x="189639" y="62575"/>
                  </a:lnTo>
                  <a:lnTo>
                    <a:pt x="183330" y="79790"/>
                  </a:lnTo>
                  <a:lnTo>
                    <a:pt x="160216" y="109905"/>
                  </a:lnTo>
                  <a:lnTo>
                    <a:pt x="134429" y="125726"/>
                  </a:lnTo>
                  <a:lnTo>
                    <a:pt x="101293" y="139213"/>
                  </a:lnTo>
                  <a:lnTo>
                    <a:pt x="139293" y="129434"/>
                  </a:lnTo>
                  <a:lnTo>
                    <a:pt x="189832" y="139602"/>
                  </a:lnTo>
                  <a:lnTo>
                    <a:pt x="221193" y="154932"/>
                  </a:lnTo>
                  <a:lnTo>
                    <a:pt x="247123" y="179882"/>
                  </a:lnTo>
                  <a:lnTo>
                    <a:pt x="256061" y="202506"/>
                  </a:lnTo>
                  <a:lnTo>
                    <a:pt x="258864" y="228159"/>
                  </a:lnTo>
                  <a:lnTo>
                    <a:pt x="256211" y="255158"/>
                  </a:lnTo>
                  <a:lnTo>
                    <a:pt x="251526" y="265399"/>
                  </a:lnTo>
                  <a:lnTo>
                    <a:pt x="236961" y="279898"/>
                  </a:lnTo>
                  <a:lnTo>
                    <a:pt x="212551" y="287122"/>
                  </a:lnTo>
                  <a:lnTo>
                    <a:pt x="154809" y="291759"/>
                  </a:lnTo>
                  <a:lnTo>
                    <a:pt x="96758" y="276084"/>
                  </a:lnTo>
                  <a:lnTo>
                    <a:pt x="84228" y="271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85615" y="2474197"/>
              <a:ext cx="20624" cy="252684"/>
            </a:xfrm>
            <a:custGeom>
              <a:avLst/>
              <a:gdLst/>
              <a:ahLst/>
              <a:cxnLst/>
              <a:rect l="0" t="0" r="0" b="0"/>
              <a:pathLst>
                <a:path w="20624" h="252684">
                  <a:moveTo>
                    <a:pt x="10094" y="0"/>
                  </a:moveTo>
                  <a:lnTo>
                    <a:pt x="1761" y="37477"/>
                  </a:lnTo>
                  <a:lnTo>
                    <a:pt x="0" y="94490"/>
                  </a:lnTo>
                  <a:lnTo>
                    <a:pt x="6887" y="153672"/>
                  </a:lnTo>
                  <a:lnTo>
                    <a:pt x="12581" y="207303"/>
                  </a:lnTo>
                  <a:lnTo>
                    <a:pt x="20623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3179" y="2484725"/>
              <a:ext cx="213589" cy="165937"/>
            </a:xfrm>
            <a:custGeom>
              <a:avLst/>
              <a:gdLst/>
              <a:ahLst/>
              <a:cxnLst/>
              <a:rect l="0" t="0" r="0" b="0"/>
              <a:pathLst>
                <a:path w="213589" h="165937">
                  <a:moveTo>
                    <a:pt x="213588" y="136870"/>
                  </a:moveTo>
                  <a:lnTo>
                    <a:pt x="160560" y="151525"/>
                  </a:lnTo>
                  <a:lnTo>
                    <a:pt x="110349" y="163898"/>
                  </a:lnTo>
                  <a:lnTo>
                    <a:pt x="70435" y="165936"/>
                  </a:lnTo>
                  <a:lnTo>
                    <a:pt x="47019" y="162267"/>
                  </a:lnTo>
                  <a:lnTo>
                    <a:pt x="28033" y="153617"/>
                  </a:lnTo>
                  <a:lnTo>
                    <a:pt x="19694" y="148035"/>
                  </a:lnTo>
                  <a:lnTo>
                    <a:pt x="7310" y="132474"/>
                  </a:lnTo>
                  <a:lnTo>
                    <a:pt x="2370" y="123411"/>
                  </a:lnTo>
                  <a:lnTo>
                    <a:pt x="0" y="103982"/>
                  </a:lnTo>
                  <a:lnTo>
                    <a:pt x="4016" y="83649"/>
                  </a:lnTo>
                  <a:lnTo>
                    <a:pt x="30411" y="23346"/>
                  </a:lnTo>
                  <a:lnTo>
                    <a:pt x="451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8365" y="2474197"/>
              <a:ext cx="238989" cy="269602"/>
            </a:xfrm>
            <a:custGeom>
              <a:avLst/>
              <a:gdLst/>
              <a:ahLst/>
              <a:cxnLst/>
              <a:rect l="0" t="0" r="0" b="0"/>
              <a:pathLst>
                <a:path w="238989" h="269602">
                  <a:moveTo>
                    <a:pt x="168039" y="0"/>
                  </a:moveTo>
                  <a:lnTo>
                    <a:pt x="105946" y="5589"/>
                  </a:lnTo>
                  <a:lnTo>
                    <a:pt x="49248" y="1544"/>
                  </a:lnTo>
                  <a:lnTo>
                    <a:pt x="25166" y="3026"/>
                  </a:lnTo>
                  <a:lnTo>
                    <a:pt x="6664" y="11483"/>
                  </a:lnTo>
                  <a:lnTo>
                    <a:pt x="1964" y="18184"/>
                  </a:lnTo>
                  <a:lnTo>
                    <a:pt x="0" y="26160"/>
                  </a:lnTo>
                  <a:lnTo>
                    <a:pt x="5254" y="69768"/>
                  </a:lnTo>
                  <a:lnTo>
                    <a:pt x="14262" y="104120"/>
                  </a:lnTo>
                  <a:lnTo>
                    <a:pt x="21067" y="110357"/>
                  </a:lnTo>
                  <a:lnTo>
                    <a:pt x="30283" y="113346"/>
                  </a:lnTo>
                  <a:lnTo>
                    <a:pt x="41107" y="114168"/>
                  </a:lnTo>
                  <a:lnTo>
                    <a:pt x="62492" y="108843"/>
                  </a:lnTo>
                  <a:lnTo>
                    <a:pt x="104816" y="91949"/>
                  </a:lnTo>
                  <a:lnTo>
                    <a:pt x="125902" y="90779"/>
                  </a:lnTo>
                  <a:lnTo>
                    <a:pt x="146971" y="95328"/>
                  </a:lnTo>
                  <a:lnTo>
                    <a:pt x="177394" y="111043"/>
                  </a:lnTo>
                  <a:lnTo>
                    <a:pt x="216556" y="144185"/>
                  </a:lnTo>
                  <a:lnTo>
                    <a:pt x="232457" y="170623"/>
                  </a:lnTo>
                  <a:lnTo>
                    <a:pt x="238988" y="206272"/>
                  </a:lnTo>
                  <a:lnTo>
                    <a:pt x="234277" y="226597"/>
                  </a:lnTo>
                  <a:lnTo>
                    <a:pt x="223214" y="243429"/>
                  </a:lnTo>
                  <a:lnTo>
                    <a:pt x="206599" y="258709"/>
                  </a:lnTo>
                  <a:lnTo>
                    <a:pt x="181277" y="267060"/>
                  </a:lnTo>
                  <a:lnTo>
                    <a:pt x="152866" y="269601"/>
                  </a:lnTo>
                  <a:lnTo>
                    <a:pt x="9433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0286" y="2484725"/>
              <a:ext cx="185620" cy="319398"/>
            </a:xfrm>
            <a:custGeom>
              <a:avLst/>
              <a:gdLst/>
              <a:ahLst/>
              <a:cxnLst/>
              <a:rect l="0" t="0" r="0" b="0"/>
              <a:pathLst>
                <a:path w="185620" h="319398">
                  <a:moveTo>
                    <a:pt x="67828" y="0"/>
                  </a:moveTo>
                  <a:lnTo>
                    <a:pt x="64708" y="42692"/>
                  </a:lnTo>
                  <a:lnTo>
                    <a:pt x="42634" y="103238"/>
                  </a:lnTo>
                  <a:lnTo>
                    <a:pt x="26283" y="158216"/>
                  </a:lnTo>
                  <a:lnTo>
                    <a:pt x="8241" y="219750"/>
                  </a:lnTo>
                  <a:lnTo>
                    <a:pt x="0" y="253454"/>
                  </a:lnTo>
                  <a:lnTo>
                    <a:pt x="1806" y="279153"/>
                  </a:lnTo>
                  <a:lnTo>
                    <a:pt x="6266" y="289047"/>
                  </a:lnTo>
                  <a:lnTo>
                    <a:pt x="20580" y="303160"/>
                  </a:lnTo>
                  <a:lnTo>
                    <a:pt x="48369" y="317683"/>
                  </a:lnTo>
                  <a:lnTo>
                    <a:pt x="71658" y="319397"/>
                  </a:lnTo>
                  <a:lnTo>
                    <a:pt x="119147" y="310965"/>
                  </a:lnTo>
                  <a:lnTo>
                    <a:pt x="146075" y="295819"/>
                  </a:lnTo>
                  <a:lnTo>
                    <a:pt x="168871" y="270924"/>
                  </a:lnTo>
                  <a:lnTo>
                    <a:pt x="184854" y="241321"/>
                  </a:lnTo>
                  <a:lnTo>
                    <a:pt x="185619" y="231071"/>
                  </a:lnTo>
                  <a:lnTo>
                    <a:pt x="180231" y="210323"/>
                  </a:lnTo>
                  <a:lnTo>
                    <a:pt x="166918" y="195642"/>
                  </a:lnTo>
                  <a:lnTo>
                    <a:pt x="158454" y="190090"/>
                  </a:lnTo>
                  <a:lnTo>
                    <a:pt x="124185" y="182275"/>
                  </a:lnTo>
                  <a:lnTo>
                    <a:pt x="101065" y="186686"/>
                  </a:lnTo>
                  <a:lnTo>
                    <a:pt x="678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8767" y="2521288"/>
              <a:ext cx="250212" cy="247707"/>
            </a:xfrm>
            <a:custGeom>
              <a:avLst/>
              <a:gdLst/>
              <a:ahLst/>
              <a:cxnLst/>
              <a:rect l="0" t="0" r="0" b="0"/>
              <a:pathLst>
                <a:path w="250212" h="247707">
                  <a:moveTo>
                    <a:pt x="0" y="16079"/>
                  </a:moveTo>
                  <a:lnTo>
                    <a:pt x="58617" y="10490"/>
                  </a:lnTo>
                  <a:lnTo>
                    <a:pt x="113960" y="6527"/>
                  </a:lnTo>
                  <a:lnTo>
                    <a:pt x="162967" y="5840"/>
                  </a:lnTo>
                  <a:lnTo>
                    <a:pt x="225690" y="2488"/>
                  </a:lnTo>
                  <a:lnTo>
                    <a:pt x="238197" y="0"/>
                  </a:lnTo>
                  <a:lnTo>
                    <a:pt x="245366" y="1850"/>
                  </a:lnTo>
                  <a:lnTo>
                    <a:pt x="248975" y="6593"/>
                  </a:lnTo>
                  <a:lnTo>
                    <a:pt x="250211" y="13265"/>
                  </a:lnTo>
                  <a:lnTo>
                    <a:pt x="245345" y="30036"/>
                  </a:lnTo>
                  <a:lnTo>
                    <a:pt x="215139" y="93199"/>
                  </a:lnTo>
                  <a:lnTo>
                    <a:pt x="183395" y="146607"/>
                  </a:lnTo>
                  <a:lnTo>
                    <a:pt x="149524" y="209975"/>
                  </a:lnTo>
                  <a:lnTo>
                    <a:pt x="126342" y="247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74142" y="2463668"/>
              <a:ext cx="185815" cy="382002"/>
            </a:xfrm>
            <a:custGeom>
              <a:avLst/>
              <a:gdLst/>
              <a:ahLst/>
              <a:cxnLst/>
              <a:rect l="0" t="0" r="0" b="0"/>
              <a:pathLst>
                <a:path w="185815" h="382002">
                  <a:moveTo>
                    <a:pt x="148490" y="94757"/>
                  </a:moveTo>
                  <a:lnTo>
                    <a:pt x="119182" y="129654"/>
                  </a:lnTo>
                  <a:lnTo>
                    <a:pt x="87257" y="189804"/>
                  </a:lnTo>
                  <a:lnTo>
                    <a:pt x="56646" y="250527"/>
                  </a:lnTo>
                  <a:lnTo>
                    <a:pt x="40271" y="294372"/>
                  </a:lnTo>
                  <a:lnTo>
                    <a:pt x="39171" y="315666"/>
                  </a:lnTo>
                  <a:lnTo>
                    <a:pt x="43751" y="335658"/>
                  </a:lnTo>
                  <a:lnTo>
                    <a:pt x="53586" y="352342"/>
                  </a:lnTo>
                  <a:lnTo>
                    <a:pt x="71995" y="364437"/>
                  </a:lnTo>
                  <a:lnTo>
                    <a:pt x="116352" y="381733"/>
                  </a:lnTo>
                  <a:lnTo>
                    <a:pt x="127065" y="382001"/>
                  </a:lnTo>
                  <a:lnTo>
                    <a:pt x="148326" y="376059"/>
                  </a:lnTo>
                  <a:lnTo>
                    <a:pt x="166355" y="362499"/>
                  </a:lnTo>
                  <a:lnTo>
                    <a:pt x="174438" y="353970"/>
                  </a:lnTo>
                  <a:lnTo>
                    <a:pt x="183419" y="332015"/>
                  </a:lnTo>
                  <a:lnTo>
                    <a:pt x="185814" y="319609"/>
                  </a:lnTo>
                  <a:lnTo>
                    <a:pt x="182236" y="296467"/>
                  </a:lnTo>
                  <a:lnTo>
                    <a:pt x="160874" y="253014"/>
                  </a:lnTo>
                  <a:lnTo>
                    <a:pt x="125720" y="211805"/>
                  </a:lnTo>
                  <a:lnTo>
                    <a:pt x="65282" y="165363"/>
                  </a:lnTo>
                  <a:lnTo>
                    <a:pt x="19036" y="120529"/>
                  </a:lnTo>
                  <a:lnTo>
                    <a:pt x="4777" y="97632"/>
                  </a:lnTo>
                  <a:lnTo>
                    <a:pt x="0" y="74978"/>
                  </a:lnTo>
                  <a:lnTo>
                    <a:pt x="6464" y="31838"/>
                  </a:lnTo>
                  <a:lnTo>
                    <a:pt x="11692" y="23565"/>
                  </a:lnTo>
                  <a:lnTo>
                    <a:pt x="26859" y="11253"/>
                  </a:lnTo>
                  <a:lnTo>
                    <a:pt x="537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01575" y="2474197"/>
              <a:ext cx="69521" cy="136871"/>
            </a:xfrm>
            <a:custGeom>
              <a:avLst/>
              <a:gdLst/>
              <a:ahLst/>
              <a:cxnLst/>
              <a:rect l="0" t="0" r="0" b="0"/>
              <a:pathLst>
                <a:path w="69521" h="136871">
                  <a:moveTo>
                    <a:pt x="0" y="0"/>
                  </a:moveTo>
                  <a:lnTo>
                    <a:pt x="24047" y="9575"/>
                  </a:lnTo>
                  <a:lnTo>
                    <a:pt x="59593" y="39403"/>
                  </a:lnTo>
                  <a:lnTo>
                    <a:pt x="67430" y="59236"/>
                  </a:lnTo>
                  <a:lnTo>
                    <a:pt x="69520" y="71076"/>
                  </a:lnTo>
                  <a:lnTo>
                    <a:pt x="65603" y="93590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168332" y="2105097"/>
            <a:ext cx="182721" cy="204483"/>
            <a:chOff x="3168332" y="2105097"/>
            <a:chExt cx="182721" cy="204483"/>
          </a:xfrm>
        </p:grpSpPr>
        <p:sp>
          <p:nvSpPr>
            <p:cNvPr id="42" name="Freeform 41"/>
            <p:cNvSpPr/>
            <p:nvPr/>
          </p:nvSpPr>
          <p:spPr>
            <a:xfrm>
              <a:off x="3190134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68332" y="2105097"/>
              <a:ext cx="182721" cy="204483"/>
            </a:xfrm>
            <a:custGeom>
              <a:avLst/>
              <a:gdLst/>
              <a:ahLst/>
              <a:cxnLst/>
              <a:rect l="0" t="0" r="0" b="0"/>
              <a:pathLst>
                <a:path w="182721" h="204483">
                  <a:moveTo>
                    <a:pt x="95502" y="21659"/>
                  </a:moveTo>
                  <a:lnTo>
                    <a:pt x="148207" y="40787"/>
                  </a:lnTo>
                  <a:lnTo>
                    <a:pt x="164160" y="51997"/>
                  </a:lnTo>
                  <a:lnTo>
                    <a:pt x="175930" y="71018"/>
                  </a:lnTo>
                  <a:lnTo>
                    <a:pt x="182720" y="93899"/>
                  </a:lnTo>
                  <a:lnTo>
                    <a:pt x="180355" y="153398"/>
                  </a:lnTo>
                  <a:lnTo>
                    <a:pt x="168737" y="188594"/>
                  </a:lnTo>
                  <a:lnTo>
                    <a:pt x="160703" y="196120"/>
                  </a:lnTo>
                  <a:lnTo>
                    <a:pt x="139298" y="204482"/>
                  </a:lnTo>
                  <a:lnTo>
                    <a:pt x="129379" y="204373"/>
                  </a:lnTo>
                  <a:lnTo>
                    <a:pt x="112118" y="198012"/>
                  </a:lnTo>
                  <a:lnTo>
                    <a:pt x="74738" y="173694"/>
                  </a:lnTo>
                  <a:lnTo>
                    <a:pt x="36341" y="126168"/>
                  </a:lnTo>
                  <a:lnTo>
                    <a:pt x="28264" y="102423"/>
                  </a:lnTo>
                  <a:lnTo>
                    <a:pt x="25844" y="77441"/>
                  </a:lnTo>
                  <a:lnTo>
                    <a:pt x="28668" y="54640"/>
                  </a:lnTo>
                  <a:lnTo>
                    <a:pt x="34568" y="47156"/>
                  </a:lnTo>
                  <a:lnTo>
                    <a:pt x="53602" y="38840"/>
                  </a:lnTo>
                  <a:lnTo>
                    <a:pt x="74540" y="41383"/>
                  </a:lnTo>
                  <a:lnTo>
                    <a:pt x="102939" y="55969"/>
                  </a:lnTo>
                  <a:lnTo>
                    <a:pt x="133495" y="81859"/>
                  </a:lnTo>
                  <a:lnTo>
                    <a:pt x="154982" y="113716"/>
                  </a:lnTo>
                  <a:lnTo>
                    <a:pt x="159762" y="136272"/>
                  </a:lnTo>
                  <a:lnTo>
                    <a:pt x="159399" y="147201"/>
                  </a:lnTo>
                  <a:lnTo>
                    <a:pt x="155648" y="155657"/>
                  </a:lnTo>
                  <a:lnTo>
                    <a:pt x="142120" y="168171"/>
                  </a:lnTo>
                  <a:lnTo>
                    <a:pt x="114774" y="181793"/>
                  </a:lnTo>
                  <a:lnTo>
                    <a:pt x="94709" y="183297"/>
                  </a:lnTo>
                  <a:lnTo>
                    <a:pt x="74092" y="178896"/>
                  </a:lnTo>
                  <a:lnTo>
                    <a:pt x="42755" y="162094"/>
                  </a:lnTo>
                  <a:lnTo>
                    <a:pt x="13583" y="135409"/>
                  </a:lnTo>
                  <a:lnTo>
                    <a:pt x="1381" y="115499"/>
                  </a:lnTo>
                  <a:lnTo>
                    <a:pt x="0" y="106445"/>
                  </a:lnTo>
                  <a:lnTo>
                    <a:pt x="1418" y="98071"/>
                  </a:lnTo>
                  <a:lnTo>
                    <a:pt x="4703" y="90148"/>
                  </a:lnTo>
                  <a:lnTo>
                    <a:pt x="20832" y="78225"/>
                  </a:lnTo>
                  <a:lnTo>
                    <a:pt x="31684" y="73408"/>
                  </a:lnTo>
                  <a:lnTo>
                    <a:pt x="42428" y="72536"/>
                  </a:lnTo>
                  <a:lnTo>
                    <a:pt x="63724" y="77806"/>
                  </a:lnTo>
                  <a:lnTo>
                    <a:pt x="89856" y="93927"/>
                  </a:lnTo>
                  <a:lnTo>
                    <a:pt x="101961" y="113050"/>
                  </a:lnTo>
                  <a:lnTo>
                    <a:pt x="106827" y="124700"/>
                  </a:lnTo>
                  <a:lnTo>
                    <a:pt x="109114" y="150123"/>
                  </a:lnTo>
                  <a:lnTo>
                    <a:pt x="108086" y="163454"/>
                  </a:lnTo>
                  <a:lnTo>
                    <a:pt x="102721" y="172341"/>
                  </a:lnTo>
                  <a:lnTo>
                    <a:pt x="94466" y="178266"/>
                  </a:lnTo>
                  <a:lnTo>
                    <a:pt x="84283" y="182215"/>
                  </a:lnTo>
                  <a:lnTo>
                    <a:pt x="73984" y="182509"/>
                  </a:lnTo>
                  <a:lnTo>
                    <a:pt x="53183" y="176596"/>
                  </a:lnTo>
                  <a:lnTo>
                    <a:pt x="27331" y="160113"/>
                  </a:lnTo>
                  <a:lnTo>
                    <a:pt x="23148" y="151396"/>
                  </a:lnTo>
                  <a:lnTo>
                    <a:pt x="21621" y="129233"/>
                  </a:lnTo>
                  <a:lnTo>
                    <a:pt x="27961" y="110024"/>
                  </a:lnTo>
                  <a:lnTo>
                    <a:pt x="32927" y="101626"/>
                  </a:lnTo>
                  <a:lnTo>
                    <a:pt x="47804" y="89176"/>
                  </a:lnTo>
                  <a:lnTo>
                    <a:pt x="67284" y="80912"/>
                  </a:lnTo>
                  <a:lnTo>
                    <a:pt x="95200" y="76260"/>
                  </a:lnTo>
                  <a:lnTo>
                    <a:pt x="86789" y="75172"/>
                  </a:lnTo>
                  <a:lnTo>
                    <a:pt x="31566" y="89032"/>
                  </a:lnTo>
                  <a:lnTo>
                    <a:pt x="25972" y="94650"/>
                  </a:lnTo>
                  <a:lnTo>
                    <a:pt x="23412" y="101905"/>
                  </a:lnTo>
                  <a:lnTo>
                    <a:pt x="22876" y="110252"/>
                  </a:lnTo>
                  <a:lnTo>
                    <a:pt x="26027" y="116986"/>
                  </a:lnTo>
                  <a:lnTo>
                    <a:pt x="38888" y="127587"/>
                  </a:lnTo>
                  <a:lnTo>
                    <a:pt x="71448" y="134544"/>
                  </a:lnTo>
                  <a:lnTo>
                    <a:pt x="105142" y="131016"/>
                  </a:lnTo>
                  <a:lnTo>
                    <a:pt x="110118" y="127319"/>
                  </a:lnTo>
                  <a:lnTo>
                    <a:pt x="111095" y="122515"/>
                  </a:lnTo>
                  <a:lnTo>
                    <a:pt x="109407" y="116972"/>
                  </a:lnTo>
                  <a:lnTo>
                    <a:pt x="98172" y="107694"/>
                  </a:lnTo>
                  <a:lnTo>
                    <a:pt x="90263" y="103582"/>
                  </a:lnTo>
                  <a:lnTo>
                    <a:pt x="72116" y="102133"/>
                  </a:lnTo>
                  <a:lnTo>
                    <a:pt x="62364" y="103385"/>
                  </a:lnTo>
                  <a:lnTo>
                    <a:pt x="58202" y="108898"/>
                  </a:lnTo>
                  <a:lnTo>
                    <a:pt x="57767" y="117253"/>
                  </a:lnTo>
                  <a:lnTo>
                    <a:pt x="59817" y="127502"/>
                  </a:lnTo>
                  <a:lnTo>
                    <a:pt x="64693" y="135505"/>
                  </a:lnTo>
                  <a:lnTo>
                    <a:pt x="79469" y="147516"/>
                  </a:lnTo>
                  <a:lnTo>
                    <a:pt x="113108" y="155266"/>
                  </a:lnTo>
                  <a:lnTo>
                    <a:pt x="120107" y="151675"/>
                  </a:lnTo>
                  <a:lnTo>
                    <a:pt x="123604" y="144601"/>
                  </a:lnTo>
                  <a:lnTo>
                    <a:pt x="124765" y="135206"/>
                  </a:lnTo>
                  <a:lnTo>
                    <a:pt x="120860" y="126603"/>
                  </a:lnTo>
                  <a:lnTo>
                    <a:pt x="104043" y="110805"/>
                  </a:lnTo>
                  <a:lnTo>
                    <a:pt x="80970" y="102223"/>
                  </a:lnTo>
                  <a:lnTo>
                    <a:pt x="68267" y="99935"/>
                  </a:lnTo>
                  <a:lnTo>
                    <a:pt x="47912" y="103632"/>
                  </a:lnTo>
                  <a:lnTo>
                    <a:pt x="39209" y="107893"/>
                  </a:lnTo>
                  <a:lnTo>
                    <a:pt x="35747" y="114243"/>
                  </a:lnTo>
                  <a:lnTo>
                    <a:pt x="35778" y="121986"/>
                  </a:lnTo>
                  <a:lnTo>
                    <a:pt x="38138" y="130658"/>
                  </a:lnTo>
                  <a:lnTo>
                    <a:pt x="44391" y="136439"/>
                  </a:lnTo>
                  <a:lnTo>
                    <a:pt x="63817" y="142862"/>
                  </a:lnTo>
                  <a:lnTo>
                    <a:pt x="101062" y="140889"/>
                  </a:lnTo>
                  <a:lnTo>
                    <a:pt x="110907" y="135071"/>
                  </a:lnTo>
                  <a:lnTo>
                    <a:pt x="124965" y="116128"/>
                  </a:lnTo>
                  <a:lnTo>
                    <a:pt x="126842" y="106865"/>
                  </a:lnTo>
                  <a:lnTo>
                    <a:pt x="125754" y="98350"/>
                  </a:lnTo>
                  <a:lnTo>
                    <a:pt x="122689" y="90334"/>
                  </a:lnTo>
                  <a:lnTo>
                    <a:pt x="101607" y="67874"/>
                  </a:lnTo>
                  <a:lnTo>
                    <a:pt x="73134" y="51990"/>
                  </a:lnTo>
                  <a:lnTo>
                    <a:pt x="52806" y="49957"/>
                  </a:lnTo>
                  <a:lnTo>
                    <a:pt x="42471" y="51053"/>
                  </a:lnTo>
                  <a:lnTo>
                    <a:pt x="34412" y="55293"/>
                  </a:lnTo>
                  <a:lnTo>
                    <a:pt x="22337" y="69363"/>
                  </a:lnTo>
                  <a:lnTo>
                    <a:pt x="22159" y="76858"/>
                  </a:lnTo>
                  <a:lnTo>
                    <a:pt x="25550" y="84195"/>
                  </a:lnTo>
                  <a:lnTo>
                    <a:pt x="38676" y="97416"/>
                  </a:lnTo>
                  <a:lnTo>
                    <a:pt x="56208" y="107191"/>
                  </a:lnTo>
                  <a:lnTo>
                    <a:pt x="75698" y="109196"/>
                  </a:lnTo>
                  <a:lnTo>
                    <a:pt x="85809" y="108093"/>
                  </a:lnTo>
                  <a:lnTo>
                    <a:pt x="91379" y="102679"/>
                  </a:lnTo>
                  <a:lnTo>
                    <a:pt x="93923" y="94389"/>
                  </a:lnTo>
                  <a:lnTo>
                    <a:pt x="91915" y="63486"/>
                  </a:lnTo>
                  <a:lnTo>
                    <a:pt x="85718" y="43758"/>
                  </a:lnTo>
                  <a:lnTo>
                    <a:pt x="56071" y="4711"/>
                  </a:lnTo>
                  <a:lnTo>
                    <a:pt x="48158" y="1002"/>
                  </a:lnTo>
                  <a:lnTo>
                    <a:pt x="30006" y="0"/>
                  </a:lnTo>
                  <a:lnTo>
                    <a:pt x="22592" y="3710"/>
                  </a:lnTo>
                  <a:lnTo>
                    <a:pt x="11235" y="17191"/>
                  </a:lnTo>
                  <a:lnTo>
                    <a:pt x="8527" y="38001"/>
                  </a:lnTo>
                  <a:lnTo>
                    <a:pt x="16321" y="83899"/>
                  </a:lnTo>
                  <a:lnTo>
                    <a:pt x="21657" y="92398"/>
                  </a:lnTo>
                  <a:lnTo>
                    <a:pt x="36946" y="104961"/>
                  </a:lnTo>
                  <a:lnTo>
                    <a:pt x="44766" y="106440"/>
                  </a:lnTo>
                  <a:lnTo>
                    <a:pt x="52320" y="105086"/>
                  </a:lnTo>
                  <a:lnTo>
                    <a:pt x="59695" y="101843"/>
                  </a:lnTo>
                  <a:lnTo>
                    <a:pt x="63442" y="96172"/>
                  </a:lnTo>
                  <a:lnTo>
                    <a:pt x="64485" y="80512"/>
                  </a:lnTo>
                  <a:lnTo>
                    <a:pt x="60786" y="76102"/>
                  </a:lnTo>
                  <a:lnTo>
                    <a:pt x="54811" y="74332"/>
                  </a:lnTo>
                  <a:lnTo>
                    <a:pt x="47317" y="74322"/>
                  </a:lnTo>
                  <a:lnTo>
                    <a:pt x="32752" y="80550"/>
                  </a:lnTo>
                  <a:lnTo>
                    <a:pt x="745" y="105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955001" y="2087763"/>
            <a:ext cx="276621" cy="296958"/>
          </a:xfrm>
          <a:custGeom>
            <a:avLst/>
            <a:gdLst/>
            <a:ahLst/>
            <a:cxnLst/>
            <a:rect l="0" t="0" r="0" b="0"/>
            <a:pathLst>
              <a:path w="276621" h="296958">
                <a:moveTo>
                  <a:pt x="88356" y="17936"/>
                </a:moveTo>
                <a:lnTo>
                  <a:pt x="99534" y="6758"/>
                </a:lnTo>
                <a:lnTo>
                  <a:pt x="117501" y="1269"/>
                </a:lnTo>
                <a:lnTo>
                  <a:pt x="139914" y="0"/>
                </a:lnTo>
                <a:lnTo>
                  <a:pt x="172263" y="7033"/>
                </a:lnTo>
                <a:lnTo>
                  <a:pt x="211515" y="29777"/>
                </a:lnTo>
                <a:lnTo>
                  <a:pt x="256533" y="73813"/>
                </a:lnTo>
                <a:lnTo>
                  <a:pt x="263645" y="83264"/>
                </a:lnTo>
                <a:lnTo>
                  <a:pt x="271548" y="106242"/>
                </a:lnTo>
                <a:lnTo>
                  <a:pt x="276620" y="159122"/>
                </a:lnTo>
                <a:lnTo>
                  <a:pt x="271910" y="195080"/>
                </a:lnTo>
                <a:lnTo>
                  <a:pt x="245037" y="249321"/>
                </a:lnTo>
                <a:lnTo>
                  <a:pt x="217962" y="286040"/>
                </a:lnTo>
                <a:lnTo>
                  <a:pt x="194702" y="295021"/>
                </a:lnTo>
                <a:lnTo>
                  <a:pt x="148722" y="296957"/>
                </a:lnTo>
                <a:lnTo>
                  <a:pt x="117526" y="291684"/>
                </a:lnTo>
                <a:lnTo>
                  <a:pt x="57839" y="262678"/>
                </a:lnTo>
                <a:lnTo>
                  <a:pt x="31091" y="236681"/>
                </a:lnTo>
                <a:lnTo>
                  <a:pt x="5368" y="177749"/>
                </a:lnTo>
                <a:lnTo>
                  <a:pt x="0" y="154475"/>
                </a:lnTo>
                <a:lnTo>
                  <a:pt x="4725" y="115064"/>
                </a:lnTo>
                <a:lnTo>
                  <a:pt x="14532" y="87620"/>
                </a:lnTo>
                <a:lnTo>
                  <a:pt x="29810" y="69184"/>
                </a:lnTo>
                <a:lnTo>
                  <a:pt x="51902" y="55347"/>
                </a:lnTo>
                <a:lnTo>
                  <a:pt x="67299" y="495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3379647" y="2200494"/>
            <a:ext cx="2568955" cy="71606"/>
            <a:chOff x="3379647" y="2200494"/>
            <a:chExt cx="2568955" cy="71606"/>
          </a:xfrm>
        </p:grpSpPr>
        <p:sp>
          <p:nvSpPr>
            <p:cNvPr id="46" name="Freeform 45"/>
            <p:cNvSpPr/>
            <p:nvPr/>
          </p:nvSpPr>
          <p:spPr>
            <a:xfrm>
              <a:off x="3421761" y="2200494"/>
              <a:ext cx="2526841" cy="71606"/>
            </a:xfrm>
            <a:custGeom>
              <a:avLst/>
              <a:gdLst/>
              <a:ahLst/>
              <a:cxnLst/>
              <a:rect l="0" t="0" r="0" b="0"/>
              <a:pathLst>
                <a:path w="2526841" h="71606">
                  <a:moveTo>
                    <a:pt x="2526840" y="31547"/>
                  </a:moveTo>
                  <a:lnTo>
                    <a:pt x="2472965" y="13589"/>
                  </a:lnTo>
                  <a:lnTo>
                    <a:pt x="2425601" y="3000"/>
                  </a:lnTo>
                  <a:lnTo>
                    <a:pt x="2366202" y="6151"/>
                  </a:lnTo>
                  <a:lnTo>
                    <a:pt x="2308239" y="3567"/>
                  </a:lnTo>
                  <a:lnTo>
                    <a:pt x="2257608" y="7919"/>
                  </a:lnTo>
                  <a:lnTo>
                    <a:pt x="2199843" y="9728"/>
                  </a:lnTo>
                  <a:lnTo>
                    <a:pt x="2143993" y="11434"/>
                  </a:lnTo>
                  <a:lnTo>
                    <a:pt x="2083511" y="17659"/>
                  </a:lnTo>
                  <a:lnTo>
                    <a:pt x="2024646" y="21193"/>
                  </a:lnTo>
                  <a:lnTo>
                    <a:pt x="1968416" y="29155"/>
                  </a:lnTo>
                  <a:lnTo>
                    <a:pt x="1920354" y="30838"/>
                  </a:lnTo>
                  <a:lnTo>
                    <a:pt x="1867899" y="34457"/>
                  </a:lnTo>
                  <a:lnTo>
                    <a:pt x="1813362" y="39818"/>
                  </a:lnTo>
                  <a:lnTo>
                    <a:pt x="1757818" y="44526"/>
                  </a:lnTo>
                  <a:lnTo>
                    <a:pt x="1706656" y="53330"/>
                  </a:lnTo>
                  <a:lnTo>
                    <a:pt x="1663965" y="58776"/>
                  </a:lnTo>
                  <a:lnTo>
                    <a:pt x="1600469" y="63011"/>
                  </a:lnTo>
                  <a:lnTo>
                    <a:pt x="1537202" y="68816"/>
                  </a:lnTo>
                  <a:lnTo>
                    <a:pt x="1476341" y="65336"/>
                  </a:lnTo>
                  <a:lnTo>
                    <a:pt x="1415790" y="66687"/>
                  </a:lnTo>
                  <a:lnTo>
                    <a:pt x="1391971" y="69392"/>
                  </a:lnTo>
                  <a:lnTo>
                    <a:pt x="1338726" y="64715"/>
                  </a:lnTo>
                  <a:lnTo>
                    <a:pt x="1284953" y="66721"/>
                  </a:lnTo>
                  <a:lnTo>
                    <a:pt x="1228856" y="71605"/>
                  </a:lnTo>
                  <a:lnTo>
                    <a:pt x="1177140" y="69932"/>
                  </a:lnTo>
                  <a:lnTo>
                    <a:pt x="1130231" y="65147"/>
                  </a:lnTo>
                  <a:lnTo>
                    <a:pt x="1074998" y="63729"/>
                  </a:lnTo>
                  <a:lnTo>
                    <a:pt x="1018468" y="60190"/>
                  </a:lnTo>
                  <a:lnTo>
                    <a:pt x="960385" y="54852"/>
                  </a:lnTo>
                  <a:lnTo>
                    <a:pt x="909250" y="50150"/>
                  </a:lnTo>
                  <a:lnTo>
                    <a:pt x="861343" y="44468"/>
                  </a:lnTo>
                  <a:lnTo>
                    <a:pt x="798343" y="36959"/>
                  </a:lnTo>
                  <a:lnTo>
                    <a:pt x="749453" y="33151"/>
                  </a:lnTo>
                  <a:lnTo>
                    <a:pt x="688936" y="23458"/>
                  </a:lnTo>
                  <a:lnTo>
                    <a:pt x="631922" y="13398"/>
                  </a:lnTo>
                  <a:lnTo>
                    <a:pt x="570011" y="11065"/>
                  </a:lnTo>
                  <a:lnTo>
                    <a:pt x="509862" y="10603"/>
                  </a:lnTo>
                  <a:lnTo>
                    <a:pt x="452920" y="10512"/>
                  </a:lnTo>
                  <a:lnTo>
                    <a:pt x="402201" y="4905"/>
                  </a:lnTo>
                  <a:lnTo>
                    <a:pt x="342747" y="938"/>
                  </a:lnTo>
                  <a:lnTo>
                    <a:pt x="284729" y="155"/>
                  </a:lnTo>
                  <a:lnTo>
                    <a:pt x="228208" y="0"/>
                  </a:lnTo>
                  <a:lnTo>
                    <a:pt x="173154" y="2309"/>
                  </a:lnTo>
                  <a:lnTo>
                    <a:pt x="116432" y="23682"/>
                  </a:lnTo>
                  <a:lnTo>
                    <a:pt x="60133" y="41964"/>
                  </a:lnTo>
                  <a:lnTo>
                    <a:pt x="0" y="5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21761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79647" y="2232041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8406" y="21707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305948" y="2232041"/>
            <a:ext cx="2621597" cy="31586"/>
            <a:chOff x="3305948" y="2232041"/>
            <a:chExt cx="2621597" cy="31586"/>
          </a:xfrm>
        </p:grpSpPr>
        <p:sp>
          <p:nvSpPr>
            <p:cNvPr id="50" name="Freeform 49"/>
            <p:cNvSpPr/>
            <p:nvPr/>
          </p:nvSpPr>
          <p:spPr>
            <a:xfrm>
              <a:off x="5569575" y="2242570"/>
              <a:ext cx="357970" cy="5598"/>
            </a:xfrm>
            <a:custGeom>
              <a:avLst/>
              <a:gdLst/>
              <a:ahLst/>
              <a:cxnLst/>
              <a:rect l="0" t="0" r="0" b="0"/>
              <a:pathLst>
                <a:path w="357970" h="5598">
                  <a:moveTo>
                    <a:pt x="357969" y="0"/>
                  </a:moveTo>
                  <a:lnTo>
                    <a:pt x="341201" y="5589"/>
                  </a:lnTo>
                  <a:lnTo>
                    <a:pt x="323611" y="5213"/>
                  </a:lnTo>
                  <a:lnTo>
                    <a:pt x="272543" y="1029"/>
                  </a:lnTo>
                  <a:lnTo>
                    <a:pt x="214536" y="203"/>
                  </a:lnTo>
                  <a:lnTo>
                    <a:pt x="154898" y="40"/>
                  </a:lnTo>
                  <a:lnTo>
                    <a:pt x="92728" y="5597"/>
                  </a:lnTo>
                  <a:lnTo>
                    <a:pt x="3270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80021" y="2242570"/>
              <a:ext cx="736995" cy="10529"/>
            </a:xfrm>
            <a:custGeom>
              <a:avLst/>
              <a:gdLst/>
              <a:ahLst/>
              <a:cxnLst/>
              <a:rect l="0" t="0" r="0" b="0"/>
              <a:pathLst>
                <a:path w="736995" h="10529">
                  <a:moveTo>
                    <a:pt x="736994" y="10528"/>
                  </a:moveTo>
                  <a:lnTo>
                    <a:pt x="688064" y="10528"/>
                  </a:lnTo>
                  <a:lnTo>
                    <a:pt x="628933" y="10528"/>
                  </a:lnTo>
                  <a:lnTo>
                    <a:pt x="571023" y="10528"/>
                  </a:lnTo>
                  <a:lnTo>
                    <a:pt x="507591" y="10528"/>
                  </a:lnTo>
                  <a:lnTo>
                    <a:pt x="449655" y="10528"/>
                  </a:lnTo>
                  <a:lnTo>
                    <a:pt x="401642" y="10528"/>
                  </a:lnTo>
                  <a:lnTo>
                    <a:pt x="341422" y="10528"/>
                  </a:lnTo>
                  <a:lnTo>
                    <a:pt x="281347" y="10528"/>
                  </a:lnTo>
                  <a:lnTo>
                    <a:pt x="219091" y="10528"/>
                  </a:lnTo>
                  <a:lnTo>
                    <a:pt x="161733" y="3292"/>
                  </a:lnTo>
                  <a:lnTo>
                    <a:pt x="105343" y="650"/>
                  </a:lnTo>
                  <a:lnTo>
                    <a:pt x="43555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53596" y="2253098"/>
              <a:ext cx="979151" cy="10529"/>
            </a:xfrm>
            <a:custGeom>
              <a:avLst/>
              <a:gdLst/>
              <a:ahLst/>
              <a:cxnLst/>
              <a:rect l="0" t="0" r="0" b="0"/>
              <a:pathLst>
                <a:path w="979151" h="10529">
                  <a:moveTo>
                    <a:pt x="979150" y="10528"/>
                  </a:moveTo>
                  <a:lnTo>
                    <a:pt x="920533" y="1463"/>
                  </a:lnTo>
                  <a:lnTo>
                    <a:pt x="866359" y="289"/>
                  </a:lnTo>
                  <a:lnTo>
                    <a:pt x="810598" y="57"/>
                  </a:lnTo>
                  <a:lnTo>
                    <a:pt x="754523" y="11"/>
                  </a:lnTo>
                  <a:lnTo>
                    <a:pt x="698386" y="2"/>
                  </a:lnTo>
                  <a:lnTo>
                    <a:pt x="642237" y="0"/>
                  </a:lnTo>
                  <a:lnTo>
                    <a:pt x="586086" y="0"/>
                  </a:lnTo>
                  <a:lnTo>
                    <a:pt x="529934" y="0"/>
                  </a:lnTo>
                  <a:lnTo>
                    <a:pt x="473782" y="0"/>
                  </a:lnTo>
                  <a:lnTo>
                    <a:pt x="417630" y="0"/>
                  </a:lnTo>
                  <a:lnTo>
                    <a:pt x="369927" y="0"/>
                  </a:lnTo>
                  <a:lnTo>
                    <a:pt x="318748" y="0"/>
                  </a:lnTo>
                  <a:lnTo>
                    <a:pt x="266539" y="0"/>
                  </a:lnTo>
                  <a:lnTo>
                    <a:pt x="204901" y="0"/>
                  </a:lnTo>
                  <a:lnTo>
                    <a:pt x="147665" y="0"/>
                  </a:lnTo>
                  <a:lnTo>
                    <a:pt x="85710" y="0"/>
                  </a:lnTo>
                  <a:lnTo>
                    <a:pt x="290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85098" y="2242570"/>
              <a:ext cx="894924" cy="21057"/>
            </a:xfrm>
            <a:custGeom>
              <a:avLst/>
              <a:gdLst/>
              <a:ahLst/>
              <a:cxnLst/>
              <a:rect l="0" t="0" r="0" b="0"/>
              <a:pathLst>
                <a:path w="894924" h="21057">
                  <a:moveTo>
                    <a:pt x="894923" y="21056"/>
                  </a:moveTo>
                  <a:lnTo>
                    <a:pt x="840778" y="21056"/>
                  </a:lnTo>
                  <a:lnTo>
                    <a:pt x="780242" y="21056"/>
                  </a:lnTo>
                  <a:lnTo>
                    <a:pt x="729272" y="21056"/>
                  </a:lnTo>
                  <a:lnTo>
                    <a:pt x="668052" y="13821"/>
                  </a:lnTo>
                  <a:lnTo>
                    <a:pt x="610899" y="11178"/>
                  </a:lnTo>
                  <a:lnTo>
                    <a:pt x="554550" y="10657"/>
                  </a:lnTo>
                  <a:lnTo>
                    <a:pt x="498359" y="3318"/>
                  </a:lnTo>
                  <a:lnTo>
                    <a:pt x="439080" y="655"/>
                  </a:lnTo>
                  <a:lnTo>
                    <a:pt x="376980" y="129"/>
                  </a:lnTo>
                  <a:lnTo>
                    <a:pt x="328247" y="38"/>
                  </a:lnTo>
                  <a:lnTo>
                    <a:pt x="266614" y="7"/>
                  </a:lnTo>
                  <a:lnTo>
                    <a:pt x="216517" y="2"/>
                  </a:lnTo>
                  <a:lnTo>
                    <a:pt x="164629" y="0"/>
                  </a:lnTo>
                  <a:lnTo>
                    <a:pt x="113380" y="0"/>
                  </a:lnTo>
                  <a:lnTo>
                    <a:pt x="53548" y="0"/>
                  </a:lnTo>
                  <a:lnTo>
                    <a:pt x="2847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21844" y="2242570"/>
              <a:ext cx="852810" cy="10529"/>
            </a:xfrm>
            <a:custGeom>
              <a:avLst/>
              <a:gdLst/>
              <a:ahLst/>
              <a:cxnLst/>
              <a:rect l="0" t="0" r="0" b="0"/>
              <a:pathLst>
                <a:path w="852810" h="10529">
                  <a:moveTo>
                    <a:pt x="852809" y="10528"/>
                  </a:moveTo>
                  <a:lnTo>
                    <a:pt x="803878" y="10528"/>
                  </a:lnTo>
                  <a:lnTo>
                    <a:pt x="744747" y="10528"/>
                  </a:lnTo>
                  <a:lnTo>
                    <a:pt x="696528" y="10528"/>
                  </a:lnTo>
                  <a:lnTo>
                    <a:pt x="636238" y="10528"/>
                  </a:lnTo>
                  <a:lnTo>
                    <a:pt x="576149" y="10528"/>
                  </a:lnTo>
                  <a:lnTo>
                    <a:pt x="525560" y="10528"/>
                  </a:lnTo>
                  <a:lnTo>
                    <a:pt x="467243" y="4939"/>
                  </a:lnTo>
                  <a:lnTo>
                    <a:pt x="406287" y="975"/>
                  </a:lnTo>
                  <a:lnTo>
                    <a:pt x="347973" y="192"/>
                  </a:lnTo>
                  <a:lnTo>
                    <a:pt x="291394" y="38"/>
                  </a:lnTo>
                  <a:lnTo>
                    <a:pt x="235157" y="7"/>
                  </a:lnTo>
                  <a:lnTo>
                    <a:pt x="178989" y="1"/>
                  </a:lnTo>
                  <a:lnTo>
                    <a:pt x="117245" y="0"/>
                  </a:lnTo>
                  <a:lnTo>
                    <a:pt x="571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05989" y="2232041"/>
              <a:ext cx="652768" cy="10528"/>
            </a:xfrm>
            <a:custGeom>
              <a:avLst/>
              <a:gdLst/>
              <a:ahLst/>
              <a:cxnLst/>
              <a:rect l="0" t="0" r="0" b="0"/>
              <a:pathLst>
                <a:path w="652768" h="10528">
                  <a:moveTo>
                    <a:pt x="652767" y="0"/>
                  </a:moveTo>
                  <a:lnTo>
                    <a:pt x="603836" y="0"/>
                  </a:lnTo>
                  <a:lnTo>
                    <a:pt x="555990" y="3120"/>
                  </a:lnTo>
                  <a:lnTo>
                    <a:pt x="493011" y="9065"/>
                  </a:lnTo>
                  <a:lnTo>
                    <a:pt x="434341" y="10239"/>
                  </a:lnTo>
                  <a:lnTo>
                    <a:pt x="383587" y="10443"/>
                  </a:lnTo>
                  <a:lnTo>
                    <a:pt x="325785" y="10503"/>
                  </a:lnTo>
                  <a:lnTo>
                    <a:pt x="272264" y="10521"/>
                  </a:lnTo>
                  <a:lnTo>
                    <a:pt x="211665" y="10527"/>
                  </a:lnTo>
                  <a:lnTo>
                    <a:pt x="160224" y="4939"/>
                  </a:lnTo>
                  <a:lnTo>
                    <a:pt x="107862" y="976"/>
                  </a:lnTo>
                  <a:lnTo>
                    <a:pt x="4933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05948" y="2232041"/>
              <a:ext cx="568540" cy="6067"/>
            </a:xfrm>
            <a:custGeom>
              <a:avLst/>
              <a:gdLst/>
              <a:ahLst/>
              <a:cxnLst/>
              <a:rect l="0" t="0" r="0" b="0"/>
              <a:pathLst>
                <a:path w="568540" h="6067">
                  <a:moveTo>
                    <a:pt x="568539" y="0"/>
                  </a:moveTo>
                  <a:lnTo>
                    <a:pt x="509922" y="0"/>
                  </a:lnTo>
                  <a:lnTo>
                    <a:pt x="447343" y="0"/>
                  </a:lnTo>
                  <a:lnTo>
                    <a:pt x="396018" y="0"/>
                  </a:lnTo>
                  <a:lnTo>
                    <a:pt x="344936" y="0"/>
                  </a:lnTo>
                  <a:lnTo>
                    <a:pt x="282042" y="0"/>
                  </a:lnTo>
                  <a:lnTo>
                    <a:pt x="230967" y="0"/>
                  </a:lnTo>
                  <a:lnTo>
                    <a:pt x="181908" y="0"/>
                  </a:lnTo>
                  <a:lnTo>
                    <a:pt x="123410" y="0"/>
                  </a:lnTo>
                  <a:lnTo>
                    <a:pt x="67964" y="1170"/>
                  </a:lnTo>
                  <a:lnTo>
                    <a:pt x="3417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600124" y="284269"/>
            <a:ext cx="8496499" cy="610654"/>
            <a:chOff x="600124" y="284269"/>
            <a:chExt cx="8496499" cy="610654"/>
          </a:xfrm>
        </p:grpSpPr>
        <p:sp>
          <p:nvSpPr>
            <p:cNvPr id="2" name="Freeform 1"/>
            <p:cNvSpPr/>
            <p:nvPr/>
          </p:nvSpPr>
          <p:spPr>
            <a:xfrm>
              <a:off x="781005" y="336911"/>
              <a:ext cx="19161" cy="347442"/>
            </a:xfrm>
            <a:custGeom>
              <a:avLst/>
              <a:gdLst/>
              <a:ahLst/>
              <a:cxnLst/>
              <a:rect l="0" t="0" r="0" b="0"/>
              <a:pathLst>
                <a:path w="19161" h="347442">
                  <a:moveTo>
                    <a:pt x="19160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5714" y="168569"/>
                  </a:lnTo>
                  <a:lnTo>
                    <a:pt x="7767" y="221912"/>
                  </a:lnTo>
                  <a:lnTo>
                    <a:pt x="8461" y="283044"/>
                  </a:lnTo>
                  <a:lnTo>
                    <a:pt x="11701" y="319782"/>
                  </a:lnTo>
                  <a:lnTo>
                    <a:pt x="1916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284269"/>
              <a:ext cx="452726" cy="115814"/>
            </a:xfrm>
            <a:custGeom>
              <a:avLst/>
              <a:gdLst/>
              <a:ahLst/>
              <a:cxnLst/>
              <a:rect l="0" t="0" r="0" b="0"/>
              <a:pathLst>
                <a:path w="452726" h="115814">
                  <a:moveTo>
                    <a:pt x="452725" y="0"/>
                  </a:moveTo>
                  <a:lnTo>
                    <a:pt x="390445" y="17958"/>
                  </a:lnTo>
                  <a:lnTo>
                    <a:pt x="336394" y="31667"/>
                  </a:lnTo>
                  <a:lnTo>
                    <a:pt x="275068" y="45639"/>
                  </a:lnTo>
                  <a:lnTo>
                    <a:pt x="223961" y="56157"/>
                  </a:lnTo>
                  <a:lnTo>
                    <a:pt x="167592" y="70191"/>
                  </a:lnTo>
                  <a:lnTo>
                    <a:pt x="113608" y="80719"/>
                  </a:lnTo>
                  <a:lnTo>
                    <a:pt x="62387" y="91247"/>
                  </a:lnTo>
                  <a:lnTo>
                    <a:pt x="18692" y="10528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663295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46791" y="8333"/>
                  </a:lnTo>
                  <a:lnTo>
                    <a:pt x="189779" y="10095"/>
                  </a:lnTo>
                  <a:lnTo>
                    <a:pt x="130597" y="11613"/>
                  </a:lnTo>
                  <a:lnTo>
                    <a:pt x="73847" y="21964"/>
                  </a:lnTo>
                  <a:lnTo>
                    <a:pt x="34749" y="287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535979"/>
              <a:ext cx="140854" cy="157050"/>
            </a:xfrm>
            <a:custGeom>
              <a:avLst/>
              <a:gdLst/>
              <a:ahLst/>
              <a:cxnLst/>
              <a:rect l="0" t="0" r="0" b="0"/>
              <a:pathLst>
                <a:path w="140854" h="157050">
                  <a:moveTo>
                    <a:pt x="0" y="53616"/>
                  </a:moveTo>
                  <a:lnTo>
                    <a:pt x="5589" y="112233"/>
                  </a:lnTo>
                  <a:lnTo>
                    <a:pt x="9065" y="152613"/>
                  </a:lnTo>
                  <a:lnTo>
                    <a:pt x="8383" y="157049"/>
                  </a:lnTo>
                  <a:lnTo>
                    <a:pt x="6758" y="155327"/>
                  </a:lnTo>
                  <a:lnTo>
                    <a:pt x="3003" y="140935"/>
                  </a:lnTo>
                  <a:lnTo>
                    <a:pt x="593" y="90448"/>
                  </a:lnTo>
                  <a:lnTo>
                    <a:pt x="2603" y="61797"/>
                  </a:lnTo>
                  <a:lnTo>
                    <a:pt x="11295" y="41265"/>
                  </a:lnTo>
                  <a:lnTo>
                    <a:pt x="29343" y="16551"/>
                  </a:lnTo>
                  <a:lnTo>
                    <a:pt x="48916" y="4778"/>
                  </a:lnTo>
                  <a:lnTo>
                    <a:pt x="60687" y="0"/>
                  </a:lnTo>
                  <a:lnTo>
                    <a:pt x="70873" y="325"/>
                  </a:lnTo>
                  <a:lnTo>
                    <a:pt x="80004" y="4051"/>
                  </a:lnTo>
                  <a:lnTo>
                    <a:pt x="104033" y="26062"/>
                  </a:lnTo>
                  <a:lnTo>
                    <a:pt x="122851" y="54811"/>
                  </a:lnTo>
                  <a:lnTo>
                    <a:pt x="139690" y="95966"/>
                  </a:lnTo>
                  <a:lnTo>
                    <a:pt x="140853" y="116892"/>
                  </a:lnTo>
                  <a:lnTo>
                    <a:pt x="138050" y="135926"/>
                  </a:lnTo>
                  <a:lnTo>
                    <a:pt x="136870" y="137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2891" y="522518"/>
              <a:ext cx="126343" cy="140778"/>
            </a:xfrm>
            <a:custGeom>
              <a:avLst/>
              <a:gdLst/>
              <a:ahLst/>
              <a:cxnLst/>
              <a:rect l="0" t="0" r="0" b="0"/>
              <a:pathLst>
                <a:path w="126343" h="140778">
                  <a:moveTo>
                    <a:pt x="0" y="77606"/>
                  </a:moveTo>
                  <a:lnTo>
                    <a:pt x="61110" y="59648"/>
                  </a:lnTo>
                  <a:lnTo>
                    <a:pt x="83312" y="52857"/>
                  </a:lnTo>
                  <a:lnTo>
                    <a:pt x="101758" y="39700"/>
                  </a:lnTo>
                  <a:lnTo>
                    <a:pt x="109953" y="31278"/>
                  </a:lnTo>
                  <a:lnTo>
                    <a:pt x="111906" y="24494"/>
                  </a:lnTo>
                  <a:lnTo>
                    <a:pt x="109699" y="18801"/>
                  </a:lnTo>
                  <a:lnTo>
                    <a:pt x="97888" y="9356"/>
                  </a:lnTo>
                  <a:lnTo>
                    <a:pt x="80940" y="1259"/>
                  </a:lnTo>
                  <a:lnTo>
                    <a:pt x="61710" y="0"/>
                  </a:lnTo>
                  <a:lnTo>
                    <a:pt x="51668" y="1302"/>
                  </a:lnTo>
                  <a:lnTo>
                    <a:pt x="31152" y="12108"/>
                  </a:lnTo>
                  <a:lnTo>
                    <a:pt x="20768" y="19902"/>
                  </a:lnTo>
                  <a:lnTo>
                    <a:pt x="9230" y="41041"/>
                  </a:lnTo>
                  <a:lnTo>
                    <a:pt x="5272" y="64864"/>
                  </a:lnTo>
                  <a:lnTo>
                    <a:pt x="7412" y="87151"/>
                  </a:lnTo>
                  <a:lnTo>
                    <a:pt x="15383" y="105635"/>
                  </a:lnTo>
                  <a:lnTo>
                    <a:pt x="20783" y="113839"/>
                  </a:lnTo>
                  <a:lnTo>
                    <a:pt x="36143" y="126075"/>
                  </a:lnTo>
                  <a:lnTo>
                    <a:pt x="55838" y="134243"/>
                  </a:lnTo>
                  <a:lnTo>
                    <a:pt x="100370" y="139486"/>
                  </a:lnTo>
                  <a:lnTo>
                    <a:pt x="126342" y="140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7305" y="553173"/>
              <a:ext cx="237784" cy="309396"/>
            </a:xfrm>
            <a:custGeom>
              <a:avLst/>
              <a:gdLst/>
              <a:ahLst/>
              <a:cxnLst/>
              <a:rect l="0" t="0" r="0" b="0"/>
              <a:pathLst>
                <a:path w="237784" h="309396">
                  <a:moveTo>
                    <a:pt x="90384" y="57479"/>
                  </a:moveTo>
                  <a:lnTo>
                    <a:pt x="95973" y="40712"/>
                  </a:lnTo>
                  <a:lnTo>
                    <a:pt x="92478" y="23121"/>
                  </a:lnTo>
                  <a:lnTo>
                    <a:pt x="88271" y="13517"/>
                  </a:lnTo>
                  <a:lnTo>
                    <a:pt x="80786" y="7114"/>
                  </a:lnTo>
                  <a:lnTo>
                    <a:pt x="59992" y="0"/>
                  </a:lnTo>
                  <a:lnTo>
                    <a:pt x="50235" y="442"/>
                  </a:lnTo>
                  <a:lnTo>
                    <a:pt x="33156" y="7173"/>
                  </a:lnTo>
                  <a:lnTo>
                    <a:pt x="10386" y="29706"/>
                  </a:lnTo>
                  <a:lnTo>
                    <a:pt x="2187" y="51765"/>
                  </a:lnTo>
                  <a:lnTo>
                    <a:pt x="0" y="64198"/>
                  </a:lnTo>
                  <a:lnTo>
                    <a:pt x="3810" y="84252"/>
                  </a:lnTo>
                  <a:lnTo>
                    <a:pt x="8101" y="92875"/>
                  </a:lnTo>
                  <a:lnTo>
                    <a:pt x="15642" y="98624"/>
                  </a:lnTo>
                  <a:lnTo>
                    <a:pt x="36498" y="105012"/>
                  </a:lnTo>
                  <a:lnTo>
                    <a:pt x="68958" y="103019"/>
                  </a:lnTo>
                  <a:lnTo>
                    <a:pt x="87101" y="94877"/>
                  </a:lnTo>
                  <a:lnTo>
                    <a:pt x="95214" y="89430"/>
                  </a:lnTo>
                  <a:lnTo>
                    <a:pt x="100623" y="90478"/>
                  </a:lnTo>
                  <a:lnTo>
                    <a:pt x="104229" y="95856"/>
                  </a:lnTo>
                  <a:lnTo>
                    <a:pt x="109304" y="125782"/>
                  </a:lnTo>
                  <a:lnTo>
                    <a:pt x="111019" y="177816"/>
                  </a:lnTo>
                  <a:lnTo>
                    <a:pt x="111357" y="233155"/>
                  </a:lnTo>
                  <a:lnTo>
                    <a:pt x="111424" y="289146"/>
                  </a:lnTo>
                  <a:lnTo>
                    <a:pt x="112603" y="309011"/>
                  </a:lnTo>
                  <a:lnTo>
                    <a:pt x="114555" y="309395"/>
                  </a:lnTo>
                  <a:lnTo>
                    <a:pt x="119844" y="300463"/>
                  </a:lnTo>
                  <a:lnTo>
                    <a:pt x="135891" y="269253"/>
                  </a:lnTo>
                  <a:lnTo>
                    <a:pt x="149214" y="255716"/>
                  </a:lnTo>
                  <a:lnTo>
                    <a:pt x="205571" y="228733"/>
                  </a:lnTo>
                  <a:lnTo>
                    <a:pt x="237783" y="20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6328" y="536953"/>
              <a:ext cx="142460" cy="118327"/>
            </a:xfrm>
            <a:custGeom>
              <a:avLst/>
              <a:gdLst/>
              <a:ahLst/>
              <a:cxnLst/>
              <a:rect l="0" t="0" r="0" b="0"/>
              <a:pathLst>
                <a:path w="142460" h="118327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15647" y="103310"/>
                  </a:lnTo>
                  <a:lnTo>
                    <a:pt x="31116" y="115326"/>
                  </a:lnTo>
                  <a:lnTo>
                    <a:pt x="52809" y="118326"/>
                  </a:lnTo>
                  <a:lnTo>
                    <a:pt x="76878" y="114590"/>
                  </a:lnTo>
                  <a:lnTo>
                    <a:pt x="99274" y="105131"/>
                  </a:lnTo>
                  <a:lnTo>
                    <a:pt x="114687" y="90009"/>
                  </a:lnTo>
                  <a:lnTo>
                    <a:pt x="134114" y="51705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5404" y="537061"/>
              <a:ext cx="165540" cy="126740"/>
            </a:xfrm>
            <a:custGeom>
              <a:avLst/>
              <a:gdLst/>
              <a:ahLst/>
              <a:cxnLst/>
              <a:rect l="0" t="0" r="0" b="0"/>
              <a:pathLst>
                <a:path w="165540" h="126740">
                  <a:moveTo>
                    <a:pt x="81311" y="84120"/>
                  </a:moveTo>
                  <a:lnTo>
                    <a:pt x="89644" y="46642"/>
                  </a:lnTo>
                  <a:lnTo>
                    <a:pt x="90376" y="34568"/>
                  </a:lnTo>
                  <a:lnTo>
                    <a:pt x="84950" y="14914"/>
                  </a:lnTo>
                  <a:lnTo>
                    <a:pt x="80227" y="6397"/>
                  </a:lnTo>
                  <a:lnTo>
                    <a:pt x="72399" y="1889"/>
                  </a:lnTo>
                  <a:lnTo>
                    <a:pt x="51224" y="0"/>
                  </a:lnTo>
                  <a:lnTo>
                    <a:pt x="32454" y="6179"/>
                  </a:lnTo>
                  <a:lnTo>
                    <a:pt x="24173" y="11102"/>
                  </a:lnTo>
                  <a:lnTo>
                    <a:pt x="11852" y="25931"/>
                  </a:lnTo>
                  <a:lnTo>
                    <a:pt x="3647" y="45390"/>
                  </a:lnTo>
                  <a:lnTo>
                    <a:pt x="0" y="69636"/>
                  </a:lnTo>
                  <a:lnTo>
                    <a:pt x="4618" y="92891"/>
                  </a:lnTo>
                  <a:lnTo>
                    <a:pt x="9126" y="104005"/>
                  </a:lnTo>
                  <a:lnTo>
                    <a:pt x="23492" y="119474"/>
                  </a:lnTo>
                  <a:lnTo>
                    <a:pt x="32237" y="125237"/>
                  </a:lnTo>
                  <a:lnTo>
                    <a:pt x="40406" y="126739"/>
                  </a:lnTo>
                  <a:lnTo>
                    <a:pt x="48192" y="125401"/>
                  </a:lnTo>
                  <a:lnTo>
                    <a:pt x="55722" y="122169"/>
                  </a:lnTo>
                  <a:lnTo>
                    <a:pt x="67208" y="109219"/>
                  </a:lnTo>
                  <a:lnTo>
                    <a:pt x="71909" y="100853"/>
                  </a:lnTo>
                  <a:lnTo>
                    <a:pt x="78552" y="97615"/>
                  </a:lnTo>
                  <a:lnTo>
                    <a:pt x="86491" y="97796"/>
                  </a:lnTo>
                  <a:lnTo>
                    <a:pt x="103500" y="104236"/>
                  </a:lnTo>
                  <a:lnTo>
                    <a:pt x="127400" y="118676"/>
                  </a:lnTo>
                  <a:lnTo>
                    <a:pt x="165539" y="126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4963" y="379025"/>
              <a:ext cx="29152" cy="284271"/>
            </a:xfrm>
            <a:custGeom>
              <a:avLst/>
              <a:gdLst/>
              <a:ahLst/>
              <a:cxnLst/>
              <a:rect l="0" t="0" r="0" b="0"/>
              <a:pathLst>
                <a:path w="29152" h="284271">
                  <a:moveTo>
                    <a:pt x="18622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5176" y="160908"/>
                  </a:lnTo>
                  <a:lnTo>
                    <a:pt x="10637" y="217182"/>
                  </a:lnTo>
                  <a:lnTo>
                    <a:pt x="26254" y="274567"/>
                  </a:lnTo>
                  <a:lnTo>
                    <a:pt x="2915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57906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0984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9521" y="410611"/>
              <a:ext cx="29392" cy="284270"/>
            </a:xfrm>
            <a:custGeom>
              <a:avLst/>
              <a:gdLst/>
              <a:ahLst/>
              <a:cxnLst/>
              <a:rect l="0" t="0" r="0" b="0"/>
              <a:pathLst>
                <a:path w="29392" h="284270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999" y="159756"/>
                  </a:lnTo>
                  <a:lnTo>
                    <a:pt x="16491" y="223072"/>
                  </a:lnTo>
                  <a:lnTo>
                    <a:pt x="21279" y="257558"/>
                  </a:lnTo>
                  <a:lnTo>
                    <a:pt x="2939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74155" y="539148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98468" y="0"/>
                  </a:lnTo>
                  <a:lnTo>
                    <a:pt x="56862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53140" y="600124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19786" y="22905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21554" y="536953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32539" y="53875"/>
                  </a:lnTo>
                  <a:lnTo>
                    <a:pt x="98158" y="116626"/>
                  </a:lnTo>
                  <a:lnTo>
                    <a:pt x="66276" y="172491"/>
                  </a:lnTo>
                  <a:lnTo>
                    <a:pt x="44157" y="225405"/>
                  </a:lnTo>
                  <a:lnTo>
                    <a:pt x="18669" y="28345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562949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2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9108" y="779108"/>
              <a:ext cx="1810903" cy="42115"/>
            </a:xfrm>
            <a:custGeom>
              <a:avLst/>
              <a:gdLst/>
              <a:ahLst/>
              <a:cxnLst/>
              <a:rect l="0" t="0" r="0" b="0"/>
              <a:pathLst>
                <a:path w="1810903" h="42115">
                  <a:moveTo>
                    <a:pt x="1810902" y="0"/>
                  </a:moveTo>
                  <a:lnTo>
                    <a:pt x="1756757" y="0"/>
                  </a:lnTo>
                  <a:lnTo>
                    <a:pt x="1701811" y="5590"/>
                  </a:lnTo>
                  <a:lnTo>
                    <a:pt x="1644727" y="10723"/>
                  </a:lnTo>
                  <a:lnTo>
                    <a:pt x="1595419" y="17475"/>
                  </a:lnTo>
                  <a:lnTo>
                    <a:pt x="1542594" y="19996"/>
                  </a:lnTo>
                  <a:lnTo>
                    <a:pt x="1483009" y="20743"/>
                  </a:lnTo>
                  <a:lnTo>
                    <a:pt x="1420900" y="20964"/>
                  </a:lnTo>
                  <a:lnTo>
                    <a:pt x="1358044" y="22200"/>
                  </a:lnTo>
                  <a:lnTo>
                    <a:pt x="1316004" y="26634"/>
                  </a:lnTo>
                  <a:lnTo>
                    <a:pt x="1270803" y="29385"/>
                  </a:lnTo>
                  <a:lnTo>
                    <a:pt x="1224587" y="30608"/>
                  </a:lnTo>
                  <a:lnTo>
                    <a:pt x="1161447" y="31296"/>
                  </a:lnTo>
                  <a:lnTo>
                    <a:pt x="1108554" y="30330"/>
                  </a:lnTo>
                  <a:lnTo>
                    <a:pt x="1065519" y="25958"/>
                  </a:lnTo>
                  <a:lnTo>
                    <a:pt x="1022216" y="23236"/>
                  </a:lnTo>
                  <a:lnTo>
                    <a:pt x="978404" y="22025"/>
                  </a:lnTo>
                  <a:lnTo>
                    <a:pt x="931635" y="21488"/>
                  </a:lnTo>
                  <a:lnTo>
                    <a:pt x="886673" y="21249"/>
                  </a:lnTo>
                  <a:lnTo>
                    <a:pt x="828137" y="21114"/>
                  </a:lnTo>
                  <a:lnTo>
                    <a:pt x="774919" y="21074"/>
                  </a:lnTo>
                  <a:lnTo>
                    <a:pt x="720936" y="21062"/>
                  </a:lnTo>
                  <a:lnTo>
                    <a:pt x="669066" y="24178"/>
                  </a:lnTo>
                  <a:lnTo>
                    <a:pt x="612363" y="29391"/>
                  </a:lnTo>
                  <a:lnTo>
                    <a:pt x="555398" y="30936"/>
                  </a:lnTo>
                  <a:lnTo>
                    <a:pt x="494066" y="31393"/>
                  </a:lnTo>
                  <a:lnTo>
                    <a:pt x="431439" y="31529"/>
                  </a:lnTo>
                  <a:lnTo>
                    <a:pt x="368430" y="31569"/>
                  </a:lnTo>
                  <a:lnTo>
                    <a:pt x="305307" y="31581"/>
                  </a:lnTo>
                  <a:lnTo>
                    <a:pt x="245269" y="31584"/>
                  </a:lnTo>
                  <a:lnTo>
                    <a:pt x="187316" y="31585"/>
                  </a:lnTo>
                  <a:lnTo>
                    <a:pt x="135050" y="34705"/>
                  </a:lnTo>
                  <a:lnTo>
                    <a:pt x="87978" y="39919"/>
                  </a:lnTo>
                  <a:lnTo>
                    <a:pt x="38936" y="414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27005" y="347440"/>
              <a:ext cx="18863" cy="389555"/>
            </a:xfrm>
            <a:custGeom>
              <a:avLst/>
              <a:gdLst/>
              <a:ahLst/>
              <a:cxnLst/>
              <a:rect l="0" t="0" r="0" b="0"/>
              <a:pathLst>
                <a:path w="18863" h="389555">
                  <a:moveTo>
                    <a:pt x="10528" y="0"/>
                  </a:moveTo>
                  <a:lnTo>
                    <a:pt x="10528" y="52050"/>
                  </a:lnTo>
                  <a:lnTo>
                    <a:pt x="10528" y="101990"/>
                  </a:lnTo>
                  <a:lnTo>
                    <a:pt x="13648" y="152662"/>
                  </a:lnTo>
                  <a:lnTo>
                    <a:pt x="18862" y="212129"/>
                  </a:lnTo>
                  <a:lnTo>
                    <a:pt x="17287" y="264844"/>
                  </a:lnTo>
                  <a:lnTo>
                    <a:pt x="11863" y="325276"/>
                  </a:lnTo>
                  <a:lnTo>
                    <a:pt x="2371" y="37866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9689" y="34744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10656" y="150440"/>
                  </a:lnTo>
                  <a:lnTo>
                    <a:pt x="10566" y="211471"/>
                  </a:lnTo>
                  <a:lnTo>
                    <a:pt x="10539" y="268419"/>
                  </a:lnTo>
                  <a:lnTo>
                    <a:pt x="10532" y="322337"/>
                  </a:lnTo>
                  <a:lnTo>
                    <a:pt x="3293" y="3761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69119" y="5790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1" y="11453"/>
                  </a:lnTo>
                  <a:lnTo>
                    <a:pt x="50300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46090" y="583728"/>
              <a:ext cx="196812" cy="185306"/>
            </a:xfrm>
            <a:custGeom>
              <a:avLst/>
              <a:gdLst/>
              <a:ahLst/>
              <a:cxnLst/>
              <a:rect l="0" t="0" r="0" b="0"/>
              <a:pathLst>
                <a:path w="196812" h="185306">
                  <a:moveTo>
                    <a:pt x="112583" y="58510"/>
                  </a:moveTo>
                  <a:lnTo>
                    <a:pt x="112583" y="36153"/>
                  </a:lnTo>
                  <a:lnTo>
                    <a:pt x="106344" y="18938"/>
                  </a:lnTo>
                  <a:lnTo>
                    <a:pt x="101405" y="11071"/>
                  </a:lnTo>
                  <a:lnTo>
                    <a:pt x="93433" y="5827"/>
                  </a:lnTo>
                  <a:lnTo>
                    <a:pt x="72096" y="0"/>
                  </a:lnTo>
                  <a:lnTo>
                    <a:pt x="62195" y="786"/>
                  </a:lnTo>
                  <a:lnTo>
                    <a:pt x="44955" y="7898"/>
                  </a:lnTo>
                  <a:lnTo>
                    <a:pt x="32614" y="21978"/>
                  </a:lnTo>
                  <a:lnTo>
                    <a:pt x="7672" y="80057"/>
                  </a:lnTo>
                  <a:lnTo>
                    <a:pt x="0" y="114417"/>
                  </a:lnTo>
                  <a:lnTo>
                    <a:pt x="846" y="151114"/>
                  </a:lnTo>
                  <a:lnTo>
                    <a:pt x="2997" y="162360"/>
                  </a:lnTo>
                  <a:lnTo>
                    <a:pt x="7940" y="171027"/>
                  </a:lnTo>
                  <a:lnTo>
                    <a:pt x="22791" y="183777"/>
                  </a:lnTo>
                  <a:lnTo>
                    <a:pt x="31665" y="185305"/>
                  </a:lnTo>
                  <a:lnTo>
                    <a:pt x="50883" y="180764"/>
                  </a:lnTo>
                  <a:lnTo>
                    <a:pt x="75844" y="165053"/>
                  </a:lnTo>
                  <a:lnTo>
                    <a:pt x="87676" y="149146"/>
                  </a:lnTo>
                  <a:lnTo>
                    <a:pt x="112245" y="89734"/>
                  </a:lnTo>
                  <a:lnTo>
                    <a:pt x="117112" y="75897"/>
                  </a:lnTo>
                  <a:lnTo>
                    <a:pt x="115376" y="81445"/>
                  </a:lnTo>
                  <a:lnTo>
                    <a:pt x="120063" y="95609"/>
                  </a:lnTo>
                  <a:lnTo>
                    <a:pt x="155354" y="150631"/>
                  </a:lnTo>
                  <a:lnTo>
                    <a:pt x="169027" y="163793"/>
                  </a:lnTo>
                  <a:lnTo>
                    <a:pt x="196811" y="174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74017" y="568538"/>
              <a:ext cx="141024" cy="221287"/>
            </a:xfrm>
            <a:custGeom>
              <a:avLst/>
              <a:gdLst/>
              <a:ahLst/>
              <a:cxnLst/>
              <a:rect l="0" t="0" r="0" b="0"/>
              <a:pathLst>
                <a:path w="141024" h="221287">
                  <a:moveTo>
                    <a:pt x="116283" y="0"/>
                  </a:moveTo>
                  <a:lnTo>
                    <a:pt x="57666" y="5590"/>
                  </a:lnTo>
                  <a:lnTo>
                    <a:pt x="22876" y="14655"/>
                  </a:lnTo>
                  <a:lnTo>
                    <a:pt x="14237" y="20298"/>
                  </a:lnTo>
                  <a:lnTo>
                    <a:pt x="1519" y="35928"/>
                  </a:lnTo>
                  <a:lnTo>
                    <a:pt x="0" y="45009"/>
                  </a:lnTo>
                  <a:lnTo>
                    <a:pt x="4550" y="64458"/>
                  </a:lnTo>
                  <a:lnTo>
                    <a:pt x="11379" y="72218"/>
                  </a:lnTo>
                  <a:lnTo>
                    <a:pt x="31445" y="83960"/>
                  </a:lnTo>
                  <a:lnTo>
                    <a:pt x="92950" y="99574"/>
                  </a:lnTo>
                  <a:lnTo>
                    <a:pt x="104237" y="104987"/>
                  </a:lnTo>
                  <a:lnTo>
                    <a:pt x="119898" y="120361"/>
                  </a:lnTo>
                  <a:lnTo>
                    <a:pt x="139484" y="158826"/>
                  </a:lnTo>
                  <a:lnTo>
                    <a:pt x="141023" y="179384"/>
                  </a:lnTo>
                  <a:lnTo>
                    <a:pt x="139795" y="189780"/>
                  </a:lnTo>
                  <a:lnTo>
                    <a:pt x="129073" y="207569"/>
                  </a:lnTo>
                  <a:lnTo>
                    <a:pt x="121300" y="215588"/>
                  </a:lnTo>
                  <a:lnTo>
                    <a:pt x="111439" y="219765"/>
                  </a:lnTo>
                  <a:lnTo>
                    <a:pt x="88004" y="221286"/>
                  </a:lnTo>
                  <a:lnTo>
                    <a:pt x="38730" y="204457"/>
                  </a:lnTo>
                  <a:lnTo>
                    <a:pt x="2152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0953" y="379025"/>
              <a:ext cx="363405" cy="368499"/>
            </a:xfrm>
            <a:custGeom>
              <a:avLst/>
              <a:gdLst/>
              <a:ahLst/>
              <a:cxnLst/>
              <a:rect l="0" t="0" r="0" b="0"/>
              <a:pathLst>
                <a:path w="363405" h="368499">
                  <a:moveTo>
                    <a:pt x="10528" y="0"/>
                  </a:moveTo>
                  <a:lnTo>
                    <a:pt x="64643" y="42662"/>
                  </a:lnTo>
                  <a:lnTo>
                    <a:pt x="117177" y="77282"/>
                  </a:lnTo>
                  <a:lnTo>
                    <a:pt x="169418" y="105300"/>
                  </a:lnTo>
                  <a:lnTo>
                    <a:pt x="224798" y="133364"/>
                  </a:lnTo>
                  <a:lnTo>
                    <a:pt x="283370" y="165337"/>
                  </a:lnTo>
                  <a:lnTo>
                    <a:pt x="336793" y="185593"/>
                  </a:lnTo>
                  <a:lnTo>
                    <a:pt x="357916" y="192840"/>
                  </a:lnTo>
                  <a:lnTo>
                    <a:pt x="362613" y="197580"/>
                  </a:lnTo>
                  <a:lnTo>
                    <a:pt x="363404" y="203080"/>
                  </a:lnTo>
                  <a:lnTo>
                    <a:pt x="361592" y="209086"/>
                  </a:lnTo>
                  <a:lnTo>
                    <a:pt x="350221" y="221999"/>
                  </a:lnTo>
                  <a:lnTo>
                    <a:pt x="324087" y="239303"/>
                  </a:lnTo>
                  <a:lnTo>
                    <a:pt x="272268" y="266563"/>
                  </a:lnTo>
                  <a:lnTo>
                    <a:pt x="220114" y="286665"/>
                  </a:lnTo>
                  <a:lnTo>
                    <a:pt x="158014" y="311275"/>
                  </a:lnTo>
                  <a:lnTo>
                    <a:pt x="96385" y="329752"/>
                  </a:lnTo>
                  <a:lnTo>
                    <a:pt x="42328" y="347422"/>
                  </a:lnTo>
                  <a:lnTo>
                    <a:pt x="16831" y="35796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06320" y="758051"/>
              <a:ext cx="55521" cy="136872"/>
            </a:xfrm>
            <a:custGeom>
              <a:avLst/>
              <a:gdLst/>
              <a:ahLst/>
              <a:cxnLst/>
              <a:rect l="0" t="0" r="0" b="0"/>
              <a:pathLst>
                <a:path w="55521" h="136872">
                  <a:moveTo>
                    <a:pt x="0" y="0"/>
                  </a:moveTo>
                  <a:lnTo>
                    <a:pt x="47876" y="45782"/>
                  </a:lnTo>
                  <a:lnTo>
                    <a:pt x="52974" y="55088"/>
                  </a:lnTo>
                  <a:lnTo>
                    <a:pt x="55520" y="74786"/>
                  </a:lnTo>
                  <a:lnTo>
                    <a:pt x="51582" y="94070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1361" y="368497"/>
              <a:ext cx="333500" cy="368498"/>
            </a:xfrm>
            <a:custGeom>
              <a:avLst/>
              <a:gdLst/>
              <a:ahLst/>
              <a:cxnLst/>
              <a:rect l="0" t="0" r="0" b="0"/>
              <a:pathLst>
                <a:path w="333500" h="368498">
                  <a:moveTo>
                    <a:pt x="301913" y="0"/>
                  </a:moveTo>
                  <a:lnTo>
                    <a:pt x="244348" y="56395"/>
                  </a:lnTo>
                  <a:lnTo>
                    <a:pt x="191733" y="98287"/>
                  </a:lnTo>
                  <a:lnTo>
                    <a:pt x="134430" y="133364"/>
                  </a:lnTo>
                  <a:lnTo>
                    <a:pt x="79437" y="169886"/>
                  </a:lnTo>
                  <a:lnTo>
                    <a:pt x="17758" y="214368"/>
                  </a:lnTo>
                  <a:lnTo>
                    <a:pt x="1707" y="228246"/>
                  </a:lnTo>
                  <a:lnTo>
                    <a:pt x="0" y="234052"/>
                  </a:lnTo>
                  <a:lnTo>
                    <a:pt x="2372" y="239093"/>
                  </a:lnTo>
                  <a:lnTo>
                    <a:pt x="40849" y="266535"/>
                  </a:lnTo>
                  <a:lnTo>
                    <a:pt x="97215" y="287292"/>
                  </a:lnTo>
                  <a:lnTo>
                    <a:pt x="151471" y="308956"/>
                  </a:lnTo>
                  <a:lnTo>
                    <a:pt x="207249" y="328833"/>
                  </a:lnTo>
                  <a:lnTo>
                    <a:pt x="268953" y="353396"/>
                  </a:lnTo>
                  <a:lnTo>
                    <a:pt x="309051" y="365168"/>
                  </a:lnTo>
                  <a:lnTo>
                    <a:pt x="33349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01202" y="705409"/>
              <a:ext cx="86720" cy="189514"/>
            </a:xfrm>
            <a:custGeom>
              <a:avLst/>
              <a:gdLst/>
              <a:ahLst/>
              <a:cxnLst/>
              <a:rect l="0" t="0" r="0" b="0"/>
              <a:pathLst>
                <a:path w="86720" h="189514">
                  <a:moveTo>
                    <a:pt x="0" y="0"/>
                  </a:moveTo>
                  <a:lnTo>
                    <a:pt x="62461" y="57565"/>
                  </a:lnTo>
                  <a:lnTo>
                    <a:pt x="78429" y="86856"/>
                  </a:lnTo>
                  <a:lnTo>
                    <a:pt x="86719" y="111522"/>
                  </a:lnTo>
                  <a:lnTo>
                    <a:pt x="84945" y="134963"/>
                  </a:lnTo>
                  <a:lnTo>
                    <a:pt x="76358" y="155910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17098" y="336911"/>
              <a:ext cx="318156" cy="263214"/>
            </a:xfrm>
            <a:custGeom>
              <a:avLst/>
              <a:gdLst/>
              <a:ahLst/>
              <a:cxnLst/>
              <a:rect l="0" t="0" r="0" b="0"/>
              <a:pathLst>
                <a:path w="318156" h="263214">
                  <a:moveTo>
                    <a:pt x="0" y="0"/>
                  </a:moveTo>
                  <a:lnTo>
                    <a:pt x="58617" y="20244"/>
                  </a:lnTo>
                  <a:lnTo>
                    <a:pt x="111621" y="44987"/>
                  </a:lnTo>
                  <a:lnTo>
                    <a:pt x="163338" y="62352"/>
                  </a:lnTo>
                  <a:lnTo>
                    <a:pt x="223597" y="77048"/>
                  </a:lnTo>
                  <a:lnTo>
                    <a:pt x="280559" y="91215"/>
                  </a:lnTo>
                  <a:lnTo>
                    <a:pt x="308747" y="98252"/>
                  </a:lnTo>
                  <a:lnTo>
                    <a:pt x="315796" y="104106"/>
                  </a:lnTo>
                  <a:lnTo>
                    <a:pt x="318155" y="111518"/>
                  </a:lnTo>
                  <a:lnTo>
                    <a:pt x="317388" y="119969"/>
                  </a:lnTo>
                  <a:lnTo>
                    <a:pt x="312198" y="127943"/>
                  </a:lnTo>
                  <a:lnTo>
                    <a:pt x="293952" y="143041"/>
                  </a:lnTo>
                  <a:lnTo>
                    <a:pt x="233711" y="170540"/>
                  </a:lnTo>
                  <a:lnTo>
                    <a:pt x="170853" y="202656"/>
                  </a:lnTo>
                  <a:lnTo>
                    <a:pt x="118713" y="223348"/>
                  </a:lnTo>
                  <a:lnTo>
                    <a:pt x="74272" y="244030"/>
                  </a:lnTo>
                  <a:lnTo>
                    <a:pt x="19038" y="25466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74984" y="621181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31018" y="8333"/>
                  </a:lnTo>
                  <a:lnTo>
                    <a:pt x="279595" y="15684"/>
                  </a:lnTo>
                  <a:lnTo>
                    <a:pt x="224378" y="19996"/>
                  </a:lnTo>
                  <a:lnTo>
                    <a:pt x="168410" y="20847"/>
                  </a:lnTo>
                  <a:lnTo>
                    <a:pt x="112295" y="21015"/>
                  </a:lnTo>
                  <a:lnTo>
                    <a:pt x="56150" y="210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59295" y="726466"/>
              <a:ext cx="101235" cy="168457"/>
            </a:xfrm>
            <a:custGeom>
              <a:avLst/>
              <a:gdLst/>
              <a:ahLst/>
              <a:cxnLst/>
              <a:rect l="0" t="0" r="0" b="0"/>
              <a:pathLst>
                <a:path w="101235" h="168457">
                  <a:moveTo>
                    <a:pt x="42114" y="0"/>
                  </a:moveTo>
                  <a:lnTo>
                    <a:pt x="91612" y="55087"/>
                  </a:lnTo>
                  <a:lnTo>
                    <a:pt x="99208" y="77906"/>
                  </a:lnTo>
                  <a:lnTo>
                    <a:pt x="101234" y="90541"/>
                  </a:lnTo>
                  <a:lnTo>
                    <a:pt x="97245" y="110820"/>
                  </a:lnTo>
                  <a:lnTo>
                    <a:pt x="86504" y="127632"/>
                  </a:lnTo>
                  <a:lnTo>
                    <a:pt x="60726" y="149081"/>
                  </a:lnTo>
                  <a:lnTo>
                    <a:pt x="32031" y="16219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44680" y="315854"/>
              <a:ext cx="320025" cy="210571"/>
            </a:xfrm>
            <a:custGeom>
              <a:avLst/>
              <a:gdLst/>
              <a:ahLst/>
              <a:cxnLst/>
              <a:rect l="0" t="0" r="0" b="0"/>
              <a:pathLst>
                <a:path w="320025" h="210571">
                  <a:moveTo>
                    <a:pt x="320024" y="0"/>
                  </a:moveTo>
                  <a:lnTo>
                    <a:pt x="264980" y="28681"/>
                  </a:lnTo>
                  <a:lnTo>
                    <a:pt x="205512" y="60204"/>
                  </a:lnTo>
                  <a:lnTo>
                    <a:pt x="148620" y="86495"/>
                  </a:lnTo>
                  <a:lnTo>
                    <a:pt x="88226" y="111216"/>
                  </a:lnTo>
                  <a:lnTo>
                    <a:pt x="51042" y="123680"/>
                  </a:lnTo>
                  <a:lnTo>
                    <a:pt x="3179" y="149403"/>
                  </a:lnTo>
                  <a:lnTo>
                    <a:pt x="0" y="154584"/>
                  </a:lnTo>
                  <a:lnTo>
                    <a:pt x="1390" y="160378"/>
                  </a:lnTo>
                  <a:lnTo>
                    <a:pt x="5826" y="166580"/>
                  </a:lnTo>
                  <a:lnTo>
                    <a:pt x="23232" y="173472"/>
                  </a:lnTo>
                  <a:lnTo>
                    <a:pt x="86012" y="186664"/>
                  </a:lnTo>
                  <a:lnTo>
                    <a:pt x="144382" y="200172"/>
                  </a:lnTo>
                  <a:lnTo>
                    <a:pt x="194672" y="207489"/>
                  </a:lnTo>
                  <a:lnTo>
                    <a:pt x="243498" y="209658"/>
                  </a:lnTo>
                  <a:lnTo>
                    <a:pt x="281362" y="210300"/>
                  </a:lnTo>
                  <a:lnTo>
                    <a:pt x="30949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7264" y="631709"/>
              <a:ext cx="410613" cy="1"/>
            </a:xfrm>
            <a:custGeom>
              <a:avLst/>
              <a:gdLst/>
              <a:ahLst/>
              <a:cxnLst/>
              <a:rect l="0" t="0" r="0" b="0"/>
              <a:pathLst>
                <a:path w="410613" h="1">
                  <a:moveTo>
                    <a:pt x="410612" y="0"/>
                  </a:moveTo>
                  <a:lnTo>
                    <a:pt x="361681" y="0"/>
                  </a:lnTo>
                  <a:lnTo>
                    <a:pt x="313835" y="0"/>
                  </a:lnTo>
                  <a:lnTo>
                    <a:pt x="262614" y="0"/>
                  </a:lnTo>
                  <a:lnTo>
                    <a:pt x="210392" y="0"/>
                  </a:lnTo>
                  <a:lnTo>
                    <a:pt x="157875" y="0"/>
                  </a:lnTo>
                  <a:lnTo>
                    <a:pt x="105269" y="0"/>
                  </a:lnTo>
                  <a:lnTo>
                    <a:pt x="557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33161" y="715937"/>
              <a:ext cx="46293" cy="147400"/>
            </a:xfrm>
            <a:custGeom>
              <a:avLst/>
              <a:gdLst/>
              <a:ahLst/>
              <a:cxnLst/>
              <a:rect l="0" t="0" r="0" b="0"/>
              <a:pathLst>
                <a:path w="46293" h="147400">
                  <a:moveTo>
                    <a:pt x="10528" y="0"/>
                  </a:moveTo>
                  <a:lnTo>
                    <a:pt x="26169" y="17981"/>
                  </a:lnTo>
                  <a:lnTo>
                    <a:pt x="45372" y="64153"/>
                  </a:lnTo>
                  <a:lnTo>
                    <a:pt x="46292" y="84665"/>
                  </a:lnTo>
                  <a:lnTo>
                    <a:pt x="41631" y="104309"/>
                  </a:lnTo>
                  <a:lnTo>
                    <a:pt x="31761" y="12083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36160" y="562400"/>
              <a:ext cx="189578" cy="177637"/>
            </a:xfrm>
            <a:custGeom>
              <a:avLst/>
              <a:gdLst/>
              <a:ahLst/>
              <a:cxnLst/>
              <a:rect l="0" t="0" r="0" b="0"/>
              <a:pathLst>
                <a:path w="189578" h="177637">
                  <a:moveTo>
                    <a:pt x="155011" y="27195"/>
                  </a:moveTo>
                  <a:lnTo>
                    <a:pt x="149421" y="10428"/>
                  </a:lnTo>
                  <a:lnTo>
                    <a:pt x="143095" y="5488"/>
                  </a:lnTo>
                  <a:lnTo>
                    <a:pt x="123589" y="0"/>
                  </a:lnTo>
                  <a:lnTo>
                    <a:pt x="86300" y="2500"/>
                  </a:lnTo>
                  <a:lnTo>
                    <a:pt x="51204" y="16239"/>
                  </a:lnTo>
                  <a:lnTo>
                    <a:pt x="24168" y="35127"/>
                  </a:lnTo>
                  <a:lnTo>
                    <a:pt x="6928" y="61131"/>
                  </a:lnTo>
                  <a:lnTo>
                    <a:pt x="0" y="96652"/>
                  </a:lnTo>
                  <a:lnTo>
                    <a:pt x="4618" y="120066"/>
                  </a:lnTo>
                  <a:lnTo>
                    <a:pt x="15640" y="141001"/>
                  </a:lnTo>
                  <a:lnTo>
                    <a:pt x="32237" y="158104"/>
                  </a:lnTo>
                  <a:lnTo>
                    <a:pt x="61311" y="175298"/>
                  </a:lnTo>
                  <a:lnTo>
                    <a:pt x="88020" y="177636"/>
                  </a:lnTo>
                  <a:lnTo>
                    <a:pt x="117048" y="173607"/>
                  </a:lnTo>
                  <a:lnTo>
                    <a:pt x="151951" y="158184"/>
                  </a:lnTo>
                  <a:lnTo>
                    <a:pt x="169639" y="145464"/>
                  </a:lnTo>
                  <a:lnTo>
                    <a:pt x="182179" y="125773"/>
                  </a:lnTo>
                  <a:lnTo>
                    <a:pt x="187161" y="113971"/>
                  </a:lnTo>
                  <a:lnTo>
                    <a:pt x="189577" y="88379"/>
                  </a:lnTo>
                  <a:lnTo>
                    <a:pt x="185581" y="63747"/>
                  </a:lnTo>
                  <a:lnTo>
                    <a:pt x="165540" y="27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22757" y="536953"/>
              <a:ext cx="189513" cy="182841"/>
            </a:xfrm>
            <a:custGeom>
              <a:avLst/>
              <a:gdLst/>
              <a:ahLst/>
              <a:cxnLst/>
              <a:rect l="0" t="0" r="0" b="0"/>
              <a:pathLst>
                <a:path w="189513" h="182841">
                  <a:moveTo>
                    <a:pt x="0" y="63171"/>
                  </a:moveTo>
                  <a:lnTo>
                    <a:pt x="24046" y="81152"/>
                  </a:lnTo>
                  <a:lnTo>
                    <a:pt x="82001" y="139502"/>
                  </a:lnTo>
                  <a:lnTo>
                    <a:pt x="115520" y="182840"/>
                  </a:lnTo>
                  <a:lnTo>
                    <a:pt x="116787" y="181555"/>
                  </a:lnTo>
                  <a:lnTo>
                    <a:pt x="116462" y="177189"/>
                  </a:lnTo>
                  <a:lnTo>
                    <a:pt x="109862" y="166098"/>
                  </a:lnTo>
                  <a:lnTo>
                    <a:pt x="57267" y="104531"/>
                  </a:lnTo>
                  <a:lnTo>
                    <a:pt x="51968" y="80773"/>
                  </a:lnTo>
                  <a:lnTo>
                    <a:pt x="54682" y="56956"/>
                  </a:lnTo>
                  <a:lnTo>
                    <a:pt x="63687" y="38572"/>
                  </a:lnTo>
                  <a:lnTo>
                    <a:pt x="93089" y="15068"/>
                  </a:lnTo>
                  <a:lnTo>
                    <a:pt x="137025" y="4465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07067" y="526424"/>
              <a:ext cx="315856" cy="26810"/>
            </a:xfrm>
            <a:custGeom>
              <a:avLst/>
              <a:gdLst/>
              <a:ahLst/>
              <a:cxnLst/>
              <a:rect l="0" t="0" r="0" b="0"/>
              <a:pathLst>
                <a:path w="315856" h="26810">
                  <a:moveTo>
                    <a:pt x="315855" y="0"/>
                  </a:moveTo>
                  <a:lnTo>
                    <a:pt x="257238" y="9065"/>
                  </a:lnTo>
                  <a:lnTo>
                    <a:pt x="201894" y="17475"/>
                  </a:lnTo>
                  <a:lnTo>
                    <a:pt x="138969" y="23469"/>
                  </a:lnTo>
                  <a:lnTo>
                    <a:pt x="110897" y="26809"/>
                  </a:lnTo>
                  <a:lnTo>
                    <a:pt x="58040" y="225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49181" y="673823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0"/>
                  </a:moveTo>
                  <a:lnTo>
                    <a:pt x="293296" y="0"/>
                  </a:lnTo>
                  <a:lnTo>
                    <a:pt x="238350" y="0"/>
                  </a:lnTo>
                  <a:lnTo>
                    <a:pt x="190855" y="0"/>
                  </a:lnTo>
                  <a:lnTo>
                    <a:pt x="139738" y="0"/>
                  </a:lnTo>
                  <a:lnTo>
                    <a:pt x="87547" y="5590"/>
                  </a:lnTo>
                  <a:lnTo>
                    <a:pt x="29425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54466" y="410611"/>
              <a:ext cx="84229" cy="368498"/>
            </a:xfrm>
            <a:custGeom>
              <a:avLst/>
              <a:gdLst/>
              <a:ahLst/>
              <a:cxnLst/>
              <a:rect l="0" t="0" r="0" b="0"/>
              <a:pathLst>
                <a:path w="84229" h="368498">
                  <a:moveTo>
                    <a:pt x="84228" y="0"/>
                  </a:moveTo>
                  <a:lnTo>
                    <a:pt x="64442" y="48931"/>
                  </a:lnTo>
                  <a:lnTo>
                    <a:pt x="53019" y="99896"/>
                  </a:lnTo>
                  <a:lnTo>
                    <a:pt x="42226" y="159450"/>
                  </a:lnTo>
                  <a:lnTo>
                    <a:pt x="31618" y="218430"/>
                  </a:lnTo>
                  <a:lnTo>
                    <a:pt x="17554" y="279583"/>
                  </a:lnTo>
                  <a:lnTo>
                    <a:pt x="3121" y="34150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885390" y="1080074"/>
            <a:ext cx="7000273" cy="722349"/>
            <a:chOff x="1885390" y="1080074"/>
            <a:chExt cx="7000273" cy="722349"/>
          </a:xfrm>
        </p:grpSpPr>
        <p:sp>
          <p:nvSpPr>
            <p:cNvPr id="40" name="Freeform 39"/>
            <p:cNvSpPr/>
            <p:nvPr/>
          </p:nvSpPr>
          <p:spPr>
            <a:xfrm>
              <a:off x="2332310" y="1080074"/>
              <a:ext cx="366449" cy="372859"/>
            </a:xfrm>
            <a:custGeom>
              <a:avLst/>
              <a:gdLst/>
              <a:ahLst/>
              <a:cxnLst/>
              <a:rect l="0" t="0" r="0" b="0"/>
              <a:pathLst>
                <a:path w="366449" h="372859">
                  <a:moveTo>
                    <a:pt x="36601" y="330744"/>
                  </a:moveTo>
                  <a:lnTo>
                    <a:pt x="36601" y="272127"/>
                  </a:lnTo>
                  <a:lnTo>
                    <a:pt x="29366" y="210718"/>
                  </a:lnTo>
                  <a:lnTo>
                    <a:pt x="23604" y="152314"/>
                  </a:lnTo>
                  <a:lnTo>
                    <a:pt x="11547" y="95717"/>
                  </a:lnTo>
                  <a:lnTo>
                    <a:pt x="5136" y="40647"/>
                  </a:lnTo>
                  <a:lnTo>
                    <a:pt x="0" y="16979"/>
                  </a:lnTo>
                  <a:lnTo>
                    <a:pt x="2842" y="9263"/>
                  </a:lnTo>
                  <a:lnTo>
                    <a:pt x="9416" y="4119"/>
                  </a:lnTo>
                  <a:lnTo>
                    <a:pt x="18478" y="690"/>
                  </a:lnTo>
                  <a:lnTo>
                    <a:pt x="37905" y="0"/>
                  </a:lnTo>
                  <a:lnTo>
                    <a:pt x="99887" y="15431"/>
                  </a:lnTo>
                  <a:lnTo>
                    <a:pt x="162953" y="39113"/>
                  </a:lnTo>
                  <a:lnTo>
                    <a:pt x="221653" y="71458"/>
                  </a:lnTo>
                  <a:lnTo>
                    <a:pt x="274848" y="111780"/>
                  </a:lnTo>
                  <a:lnTo>
                    <a:pt x="317759" y="144946"/>
                  </a:lnTo>
                  <a:lnTo>
                    <a:pt x="355293" y="205898"/>
                  </a:lnTo>
                  <a:lnTo>
                    <a:pt x="364636" y="231193"/>
                  </a:lnTo>
                  <a:lnTo>
                    <a:pt x="366448" y="254914"/>
                  </a:lnTo>
                  <a:lnTo>
                    <a:pt x="362185" y="277155"/>
                  </a:lnTo>
                  <a:lnTo>
                    <a:pt x="352491" y="298738"/>
                  </a:lnTo>
                  <a:lnTo>
                    <a:pt x="328290" y="325030"/>
                  </a:lnTo>
                  <a:lnTo>
                    <a:pt x="288671" y="346470"/>
                  </a:lnTo>
                  <a:lnTo>
                    <a:pt x="256348" y="357111"/>
                  </a:lnTo>
                  <a:lnTo>
                    <a:pt x="195969" y="367232"/>
                  </a:lnTo>
                  <a:lnTo>
                    <a:pt x="144294" y="371747"/>
                  </a:lnTo>
                  <a:lnTo>
                    <a:pt x="98385" y="372639"/>
                  </a:lnTo>
                  <a:lnTo>
                    <a:pt x="78716" y="372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51914" y="1316062"/>
              <a:ext cx="132895" cy="147400"/>
            </a:xfrm>
            <a:custGeom>
              <a:avLst/>
              <a:gdLst/>
              <a:ahLst/>
              <a:cxnLst/>
              <a:rect l="0" t="0" r="0" b="0"/>
              <a:pathLst>
                <a:path w="132895" h="147400">
                  <a:moveTo>
                    <a:pt x="132894" y="0"/>
                  </a:moveTo>
                  <a:lnTo>
                    <a:pt x="70636" y="19128"/>
                  </a:lnTo>
                  <a:lnTo>
                    <a:pt x="10234" y="70388"/>
                  </a:lnTo>
                  <a:lnTo>
                    <a:pt x="2339" y="90555"/>
                  </a:lnTo>
                  <a:lnTo>
                    <a:pt x="0" y="112776"/>
                  </a:lnTo>
                  <a:lnTo>
                    <a:pt x="655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53222" y="1337119"/>
              <a:ext cx="77515" cy="178985"/>
            </a:xfrm>
            <a:custGeom>
              <a:avLst/>
              <a:gdLst/>
              <a:ahLst/>
              <a:cxnLst/>
              <a:rect l="0" t="0" r="0" b="0"/>
              <a:pathLst>
                <a:path w="77515" h="178985">
                  <a:moveTo>
                    <a:pt x="0" y="178984"/>
                  </a:moveTo>
                  <a:lnTo>
                    <a:pt x="43963" y="158741"/>
                  </a:lnTo>
                  <a:lnTo>
                    <a:pt x="57754" y="143081"/>
                  </a:lnTo>
                  <a:lnTo>
                    <a:pt x="76139" y="98843"/>
                  </a:lnTo>
                  <a:lnTo>
                    <a:pt x="77514" y="75515"/>
                  </a:lnTo>
                  <a:lnTo>
                    <a:pt x="68864" y="3194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32207" y="1400290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40049" y="1315645"/>
              <a:ext cx="140269" cy="200459"/>
            </a:xfrm>
            <a:custGeom>
              <a:avLst/>
              <a:gdLst/>
              <a:ahLst/>
              <a:cxnLst/>
              <a:rect l="0" t="0" r="0" b="0"/>
              <a:pathLst>
                <a:path w="140269" h="200459">
                  <a:moveTo>
                    <a:pt x="97443" y="74116"/>
                  </a:moveTo>
                  <a:lnTo>
                    <a:pt x="121489" y="64541"/>
                  </a:lnTo>
                  <a:lnTo>
                    <a:pt x="135816" y="53873"/>
                  </a:lnTo>
                  <a:lnTo>
                    <a:pt x="139403" y="46583"/>
                  </a:lnTo>
                  <a:lnTo>
                    <a:pt x="140268" y="29124"/>
                  </a:lnTo>
                  <a:lnTo>
                    <a:pt x="136522" y="20724"/>
                  </a:lnTo>
                  <a:lnTo>
                    <a:pt x="123000" y="5153"/>
                  </a:lnTo>
                  <a:lnTo>
                    <a:pt x="113311" y="1235"/>
                  </a:lnTo>
                  <a:lnTo>
                    <a:pt x="90067" y="0"/>
                  </a:lnTo>
                  <a:lnTo>
                    <a:pt x="56263" y="11472"/>
                  </a:lnTo>
                  <a:lnTo>
                    <a:pt x="29609" y="29689"/>
                  </a:lnTo>
                  <a:lnTo>
                    <a:pt x="12483" y="55493"/>
                  </a:lnTo>
                  <a:lnTo>
                    <a:pt x="0" y="90955"/>
                  </a:lnTo>
                  <a:lnTo>
                    <a:pt x="71" y="131098"/>
                  </a:lnTo>
                  <a:lnTo>
                    <a:pt x="10883" y="152474"/>
                  </a:lnTo>
                  <a:lnTo>
                    <a:pt x="27386" y="168603"/>
                  </a:lnTo>
                  <a:lnTo>
                    <a:pt x="57578" y="184261"/>
                  </a:lnTo>
                  <a:lnTo>
                    <a:pt x="105989" y="196912"/>
                  </a:lnTo>
                  <a:lnTo>
                    <a:pt x="139557" y="200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38012" y="1310473"/>
              <a:ext cx="156036" cy="183530"/>
            </a:xfrm>
            <a:custGeom>
              <a:avLst/>
              <a:gdLst/>
              <a:ahLst/>
              <a:cxnLst/>
              <a:rect l="0" t="0" r="0" b="0"/>
              <a:pathLst>
                <a:path w="156036" h="183530">
                  <a:moveTo>
                    <a:pt x="136392" y="5589"/>
                  </a:moveTo>
                  <a:lnTo>
                    <a:pt x="119624" y="0"/>
                  </a:lnTo>
                  <a:lnTo>
                    <a:pt x="66876" y="4441"/>
                  </a:lnTo>
                  <a:lnTo>
                    <a:pt x="26627" y="14477"/>
                  </a:lnTo>
                  <a:lnTo>
                    <a:pt x="7279" y="25527"/>
                  </a:lnTo>
                  <a:lnTo>
                    <a:pt x="2354" y="32919"/>
                  </a:lnTo>
                  <a:lnTo>
                    <a:pt x="0" y="50491"/>
                  </a:lnTo>
                  <a:lnTo>
                    <a:pt x="3350" y="57750"/>
                  </a:lnTo>
                  <a:lnTo>
                    <a:pt x="16431" y="68936"/>
                  </a:lnTo>
                  <a:lnTo>
                    <a:pt x="79370" y="93034"/>
                  </a:lnTo>
                  <a:lnTo>
                    <a:pt x="135815" y="119168"/>
                  </a:lnTo>
                  <a:lnTo>
                    <a:pt x="146536" y="123423"/>
                  </a:lnTo>
                  <a:lnTo>
                    <a:pt x="152513" y="129768"/>
                  </a:lnTo>
                  <a:lnTo>
                    <a:pt x="155329" y="137508"/>
                  </a:lnTo>
                  <a:lnTo>
                    <a:pt x="156035" y="146177"/>
                  </a:lnTo>
                  <a:lnTo>
                    <a:pt x="152997" y="153127"/>
                  </a:lnTo>
                  <a:lnTo>
                    <a:pt x="140262" y="163968"/>
                  </a:lnTo>
                  <a:lnTo>
                    <a:pt x="113362" y="176648"/>
                  </a:lnTo>
                  <a:lnTo>
                    <a:pt x="50980" y="183529"/>
                  </a:lnTo>
                  <a:lnTo>
                    <a:pt x="28241" y="182940"/>
                  </a:lnTo>
                  <a:lnTo>
                    <a:pt x="22177" y="181144"/>
                  </a:lnTo>
                  <a:lnTo>
                    <a:pt x="1005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53430" y="1374013"/>
              <a:ext cx="144377" cy="144648"/>
            </a:xfrm>
            <a:custGeom>
              <a:avLst/>
              <a:gdLst/>
              <a:ahLst/>
              <a:cxnLst/>
              <a:rect l="0" t="0" r="0" b="0"/>
              <a:pathLst>
                <a:path w="144377" h="144648">
                  <a:moveTo>
                    <a:pt x="0" y="15748"/>
                  </a:moveTo>
                  <a:lnTo>
                    <a:pt x="3119" y="58440"/>
                  </a:lnTo>
                  <a:lnTo>
                    <a:pt x="10722" y="117816"/>
                  </a:lnTo>
                  <a:lnTo>
                    <a:pt x="16305" y="144647"/>
                  </a:lnTo>
                  <a:lnTo>
                    <a:pt x="15549" y="143794"/>
                  </a:lnTo>
                  <a:lnTo>
                    <a:pt x="3954" y="106786"/>
                  </a:lnTo>
                  <a:lnTo>
                    <a:pt x="2341" y="69759"/>
                  </a:lnTo>
                  <a:lnTo>
                    <a:pt x="9922" y="31491"/>
                  </a:lnTo>
                  <a:lnTo>
                    <a:pt x="20397" y="12607"/>
                  </a:lnTo>
                  <a:lnTo>
                    <a:pt x="28806" y="6635"/>
                  </a:lnTo>
                  <a:lnTo>
                    <a:pt x="50627" y="0"/>
                  </a:lnTo>
                  <a:lnTo>
                    <a:pt x="75923" y="6409"/>
                  </a:lnTo>
                  <a:lnTo>
                    <a:pt x="100424" y="20956"/>
                  </a:lnTo>
                  <a:lnTo>
                    <a:pt x="126201" y="48877"/>
                  </a:lnTo>
                  <a:lnTo>
                    <a:pt x="137198" y="69077"/>
                  </a:lnTo>
                  <a:lnTo>
                    <a:pt x="144376" y="105769"/>
                  </a:lnTo>
                  <a:lnTo>
                    <a:pt x="142936" y="123218"/>
                  </a:lnTo>
                  <a:lnTo>
                    <a:pt x="136870" y="142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18598" y="1400290"/>
              <a:ext cx="153139" cy="150516"/>
            </a:xfrm>
            <a:custGeom>
              <a:avLst/>
              <a:gdLst/>
              <a:ahLst/>
              <a:cxnLst/>
              <a:rect l="0" t="0" r="0" b="0"/>
              <a:pathLst>
                <a:path w="153139" h="150516">
                  <a:moveTo>
                    <a:pt x="119101" y="0"/>
                  </a:moveTo>
                  <a:lnTo>
                    <a:pt x="96744" y="0"/>
                  </a:lnTo>
                  <a:lnTo>
                    <a:pt x="66073" y="11178"/>
                  </a:lnTo>
                  <a:lnTo>
                    <a:pt x="17908" y="49498"/>
                  </a:lnTo>
                  <a:lnTo>
                    <a:pt x="2031" y="75887"/>
                  </a:lnTo>
                  <a:lnTo>
                    <a:pt x="0" y="95729"/>
                  </a:lnTo>
                  <a:lnTo>
                    <a:pt x="4166" y="115076"/>
                  </a:lnTo>
                  <a:lnTo>
                    <a:pt x="13817" y="131473"/>
                  </a:lnTo>
                  <a:lnTo>
                    <a:pt x="29024" y="143440"/>
                  </a:lnTo>
                  <a:lnTo>
                    <a:pt x="37993" y="148269"/>
                  </a:lnTo>
                  <a:lnTo>
                    <a:pt x="57317" y="150515"/>
                  </a:lnTo>
                  <a:lnTo>
                    <a:pt x="98318" y="142425"/>
                  </a:lnTo>
                  <a:lnTo>
                    <a:pt x="129711" y="127338"/>
                  </a:lnTo>
                  <a:lnTo>
                    <a:pt x="144483" y="111577"/>
                  </a:lnTo>
                  <a:lnTo>
                    <a:pt x="150061" y="102460"/>
                  </a:lnTo>
                  <a:lnTo>
                    <a:pt x="153138" y="82972"/>
                  </a:lnTo>
                  <a:lnTo>
                    <a:pt x="149436" y="62613"/>
                  </a:lnTo>
                  <a:lnTo>
                    <a:pt x="135368" y="34929"/>
                  </a:lnTo>
                  <a:lnTo>
                    <a:pt x="11910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43418" y="1179191"/>
              <a:ext cx="41681" cy="347442"/>
            </a:xfrm>
            <a:custGeom>
              <a:avLst/>
              <a:gdLst/>
              <a:ahLst/>
              <a:cxnLst/>
              <a:rect l="0" t="0" r="0" b="0"/>
              <a:pathLst>
                <a:path w="41681" h="347442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12581" y="219214"/>
                  </a:lnTo>
                  <a:lnTo>
                    <a:pt x="24624" y="276878"/>
                  </a:lnTo>
                  <a:lnTo>
                    <a:pt x="38625" y="329700"/>
                  </a:lnTo>
                  <a:lnTo>
                    <a:pt x="4168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58756" y="1326590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8011" y="0"/>
                  </a:lnTo>
                  <a:lnTo>
                    <a:pt x="133064" y="0"/>
                  </a:lnTo>
                  <a:lnTo>
                    <a:pt x="71465" y="8333"/>
                  </a:lnTo>
                  <a:lnTo>
                    <a:pt x="3404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48352" y="1137077"/>
              <a:ext cx="221099" cy="431670"/>
            </a:xfrm>
            <a:custGeom>
              <a:avLst/>
              <a:gdLst/>
              <a:ahLst/>
              <a:cxnLst/>
              <a:rect l="0" t="0" r="0" b="0"/>
              <a:pathLst>
                <a:path w="221099" h="4316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22662"/>
                  </a:lnTo>
                  <a:lnTo>
                    <a:pt x="15989" y="279144"/>
                  </a:lnTo>
                  <a:lnTo>
                    <a:pt x="19555" y="332924"/>
                  </a:lnTo>
                  <a:lnTo>
                    <a:pt x="20760" y="385734"/>
                  </a:lnTo>
                  <a:lnTo>
                    <a:pt x="32493" y="324106"/>
                  </a:lnTo>
                  <a:lnTo>
                    <a:pt x="41347" y="298465"/>
                  </a:lnTo>
                  <a:lnTo>
                    <a:pt x="56981" y="275371"/>
                  </a:lnTo>
                  <a:lnTo>
                    <a:pt x="75628" y="259648"/>
                  </a:lnTo>
                  <a:lnTo>
                    <a:pt x="85514" y="253817"/>
                  </a:lnTo>
                  <a:lnTo>
                    <a:pt x="108976" y="250458"/>
                  </a:lnTo>
                  <a:lnTo>
                    <a:pt x="121784" y="251200"/>
                  </a:lnTo>
                  <a:lnTo>
                    <a:pt x="132662" y="256374"/>
                  </a:lnTo>
                  <a:lnTo>
                    <a:pt x="166932" y="295180"/>
                  </a:lnTo>
                  <a:lnTo>
                    <a:pt x="202181" y="354727"/>
                  </a:lnTo>
                  <a:lnTo>
                    <a:pt x="214973" y="388594"/>
                  </a:lnTo>
                  <a:lnTo>
                    <a:pt x="22109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08326" y="1367892"/>
              <a:ext cx="171696" cy="179798"/>
            </a:xfrm>
            <a:custGeom>
              <a:avLst/>
              <a:gdLst/>
              <a:ahLst/>
              <a:cxnLst/>
              <a:rect l="0" t="0" r="0" b="0"/>
              <a:pathLst>
                <a:path w="171696" h="179798">
                  <a:moveTo>
                    <a:pt x="140109" y="74512"/>
                  </a:moveTo>
                  <a:lnTo>
                    <a:pt x="140109" y="52155"/>
                  </a:lnTo>
                  <a:lnTo>
                    <a:pt x="128930" y="21484"/>
                  </a:lnTo>
                  <a:lnTo>
                    <a:pt x="114084" y="6880"/>
                  </a:lnTo>
                  <a:lnTo>
                    <a:pt x="105211" y="1348"/>
                  </a:lnTo>
                  <a:lnTo>
                    <a:pt x="94617" y="0"/>
                  </a:lnTo>
                  <a:lnTo>
                    <a:pt x="70367" y="4740"/>
                  </a:lnTo>
                  <a:lnTo>
                    <a:pt x="41586" y="20563"/>
                  </a:lnTo>
                  <a:lnTo>
                    <a:pt x="18240" y="40070"/>
                  </a:lnTo>
                  <a:lnTo>
                    <a:pt x="2094" y="71846"/>
                  </a:lnTo>
                  <a:lnTo>
                    <a:pt x="0" y="94384"/>
                  </a:lnTo>
                  <a:lnTo>
                    <a:pt x="8188" y="137449"/>
                  </a:lnTo>
                  <a:lnTo>
                    <a:pt x="14727" y="144546"/>
                  </a:lnTo>
                  <a:lnTo>
                    <a:pt x="34471" y="152431"/>
                  </a:lnTo>
                  <a:lnTo>
                    <a:pt x="43947" y="152194"/>
                  </a:lnTo>
                  <a:lnTo>
                    <a:pt x="60716" y="145692"/>
                  </a:lnTo>
                  <a:lnTo>
                    <a:pt x="83310" y="128877"/>
                  </a:lnTo>
                  <a:lnTo>
                    <a:pt x="91468" y="109593"/>
                  </a:lnTo>
                  <a:lnTo>
                    <a:pt x="93643" y="97899"/>
                  </a:lnTo>
                  <a:lnTo>
                    <a:pt x="97434" y="93613"/>
                  </a:lnTo>
                  <a:lnTo>
                    <a:pt x="102300" y="94265"/>
                  </a:lnTo>
                  <a:lnTo>
                    <a:pt x="107884" y="98209"/>
                  </a:lnTo>
                  <a:lnTo>
                    <a:pt x="117208" y="111950"/>
                  </a:lnTo>
                  <a:lnTo>
                    <a:pt x="138315" y="149367"/>
                  </a:lnTo>
                  <a:lnTo>
                    <a:pt x="171695" y="179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01077" y="1347647"/>
              <a:ext cx="147401" cy="207737"/>
            </a:xfrm>
            <a:custGeom>
              <a:avLst/>
              <a:gdLst/>
              <a:ahLst/>
              <a:cxnLst/>
              <a:rect l="0" t="0" r="0" b="0"/>
              <a:pathLst>
                <a:path w="147401" h="207737">
                  <a:moveTo>
                    <a:pt x="0" y="31586"/>
                  </a:moveTo>
                  <a:lnTo>
                    <a:pt x="23719" y="84613"/>
                  </a:lnTo>
                  <a:lnTo>
                    <a:pt x="50336" y="145255"/>
                  </a:lnTo>
                  <a:lnTo>
                    <a:pt x="65607" y="175230"/>
                  </a:lnTo>
                  <a:lnTo>
                    <a:pt x="91729" y="206319"/>
                  </a:lnTo>
                  <a:lnTo>
                    <a:pt x="97417" y="207736"/>
                  </a:lnTo>
                  <a:lnTo>
                    <a:pt x="102380" y="205171"/>
                  </a:lnTo>
                  <a:lnTo>
                    <a:pt x="106858" y="199952"/>
                  </a:lnTo>
                  <a:lnTo>
                    <a:pt x="113160" y="164660"/>
                  </a:lnTo>
                  <a:lnTo>
                    <a:pt x="116460" y="109908"/>
                  </a:lnTo>
                  <a:lnTo>
                    <a:pt x="130399" y="5325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06167" y="1375394"/>
              <a:ext cx="171038" cy="199691"/>
            </a:xfrm>
            <a:custGeom>
              <a:avLst/>
              <a:gdLst/>
              <a:ahLst/>
              <a:cxnLst/>
              <a:rect l="0" t="0" r="0" b="0"/>
              <a:pathLst>
                <a:path w="171038" h="199691">
                  <a:moveTo>
                    <a:pt x="16009" y="67010"/>
                  </a:moveTo>
                  <a:lnTo>
                    <a:pt x="78289" y="83798"/>
                  </a:lnTo>
                  <a:lnTo>
                    <a:pt x="104910" y="86170"/>
                  </a:lnTo>
                  <a:lnTo>
                    <a:pt x="129220" y="80984"/>
                  </a:lnTo>
                  <a:lnTo>
                    <a:pt x="159518" y="64911"/>
                  </a:lnTo>
                  <a:lnTo>
                    <a:pt x="167833" y="58592"/>
                  </a:lnTo>
                  <a:lnTo>
                    <a:pt x="171037" y="50869"/>
                  </a:lnTo>
                  <a:lnTo>
                    <a:pt x="170834" y="42211"/>
                  </a:lnTo>
                  <a:lnTo>
                    <a:pt x="168359" y="32930"/>
                  </a:lnTo>
                  <a:lnTo>
                    <a:pt x="163199" y="25573"/>
                  </a:lnTo>
                  <a:lnTo>
                    <a:pt x="148107" y="14278"/>
                  </a:lnTo>
                  <a:lnTo>
                    <a:pt x="119880" y="1343"/>
                  </a:lnTo>
                  <a:lnTo>
                    <a:pt x="99608" y="0"/>
                  </a:lnTo>
                  <a:lnTo>
                    <a:pt x="78900" y="4472"/>
                  </a:lnTo>
                  <a:lnTo>
                    <a:pt x="48681" y="20144"/>
                  </a:lnTo>
                  <a:lnTo>
                    <a:pt x="9595" y="53270"/>
                  </a:lnTo>
                  <a:lnTo>
                    <a:pt x="1460" y="76501"/>
                  </a:lnTo>
                  <a:lnTo>
                    <a:pt x="0" y="119345"/>
                  </a:lnTo>
                  <a:lnTo>
                    <a:pt x="5384" y="145252"/>
                  </a:lnTo>
                  <a:lnTo>
                    <a:pt x="21569" y="172991"/>
                  </a:lnTo>
                  <a:lnTo>
                    <a:pt x="34468" y="188592"/>
                  </a:lnTo>
                  <a:lnTo>
                    <a:pt x="54239" y="197085"/>
                  </a:lnTo>
                  <a:lnTo>
                    <a:pt x="78623" y="199690"/>
                  </a:lnTo>
                  <a:lnTo>
                    <a:pt x="131822" y="193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19782" y="1389564"/>
              <a:ext cx="218333" cy="193868"/>
            </a:xfrm>
            <a:custGeom>
              <a:avLst/>
              <a:gdLst/>
              <a:ahLst/>
              <a:cxnLst/>
              <a:rect l="0" t="0" r="0" b="0"/>
              <a:pathLst>
                <a:path w="218333" h="193868">
                  <a:moveTo>
                    <a:pt x="123575" y="84425"/>
                  </a:moveTo>
                  <a:lnTo>
                    <a:pt x="120456" y="41734"/>
                  </a:lnTo>
                  <a:lnTo>
                    <a:pt x="114000" y="22167"/>
                  </a:lnTo>
                  <a:lnTo>
                    <a:pt x="103332" y="5672"/>
                  </a:lnTo>
                  <a:lnTo>
                    <a:pt x="94872" y="1508"/>
                  </a:lnTo>
                  <a:lnTo>
                    <a:pt x="72994" y="0"/>
                  </a:lnTo>
                  <a:lnTo>
                    <a:pt x="53911" y="6349"/>
                  </a:lnTo>
                  <a:lnTo>
                    <a:pt x="45547" y="11317"/>
                  </a:lnTo>
                  <a:lnTo>
                    <a:pt x="22597" y="40667"/>
                  </a:lnTo>
                  <a:lnTo>
                    <a:pt x="6569" y="73409"/>
                  </a:lnTo>
                  <a:lnTo>
                    <a:pt x="0" y="110927"/>
                  </a:lnTo>
                  <a:lnTo>
                    <a:pt x="3642" y="146090"/>
                  </a:lnTo>
                  <a:lnTo>
                    <a:pt x="17719" y="178735"/>
                  </a:lnTo>
                  <a:lnTo>
                    <a:pt x="27268" y="185903"/>
                  </a:lnTo>
                  <a:lnTo>
                    <a:pt x="53476" y="193867"/>
                  </a:lnTo>
                  <a:lnTo>
                    <a:pt x="75262" y="191168"/>
                  </a:lnTo>
                  <a:lnTo>
                    <a:pt x="92744" y="180999"/>
                  </a:lnTo>
                  <a:lnTo>
                    <a:pt x="114570" y="155544"/>
                  </a:lnTo>
                  <a:lnTo>
                    <a:pt x="124642" y="135921"/>
                  </a:lnTo>
                  <a:lnTo>
                    <a:pt x="132235" y="95680"/>
                  </a:lnTo>
                  <a:lnTo>
                    <a:pt x="135890" y="110247"/>
                  </a:lnTo>
                  <a:lnTo>
                    <a:pt x="163340" y="144252"/>
                  </a:lnTo>
                  <a:lnTo>
                    <a:pt x="189170" y="159603"/>
                  </a:lnTo>
                  <a:lnTo>
                    <a:pt x="218332" y="168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11468" y="1416201"/>
              <a:ext cx="152988" cy="194660"/>
            </a:xfrm>
            <a:custGeom>
              <a:avLst/>
              <a:gdLst/>
              <a:ahLst/>
              <a:cxnLst/>
              <a:rect l="0" t="0" r="0" b="0"/>
              <a:pathLst>
                <a:path w="152988" h="194660">
                  <a:moveTo>
                    <a:pt x="5588" y="26203"/>
                  </a:moveTo>
                  <a:lnTo>
                    <a:pt x="0" y="42970"/>
                  </a:lnTo>
                  <a:lnTo>
                    <a:pt x="4043" y="104768"/>
                  </a:lnTo>
                  <a:lnTo>
                    <a:pt x="7241" y="134820"/>
                  </a:lnTo>
                  <a:lnTo>
                    <a:pt x="18686" y="164450"/>
                  </a:lnTo>
                  <a:lnTo>
                    <a:pt x="19000" y="163991"/>
                  </a:lnTo>
                  <a:lnTo>
                    <a:pt x="9261" y="113194"/>
                  </a:lnTo>
                  <a:lnTo>
                    <a:pt x="9433" y="57641"/>
                  </a:lnTo>
                  <a:lnTo>
                    <a:pt x="15486" y="31986"/>
                  </a:lnTo>
                  <a:lnTo>
                    <a:pt x="25975" y="12786"/>
                  </a:lnTo>
                  <a:lnTo>
                    <a:pt x="34388" y="6729"/>
                  </a:lnTo>
                  <a:lnTo>
                    <a:pt x="56212" y="0"/>
                  </a:lnTo>
                  <a:lnTo>
                    <a:pt x="66244" y="1716"/>
                  </a:lnTo>
                  <a:lnTo>
                    <a:pt x="83629" y="12980"/>
                  </a:lnTo>
                  <a:lnTo>
                    <a:pt x="113854" y="42741"/>
                  </a:lnTo>
                  <a:lnTo>
                    <a:pt x="134113" y="79326"/>
                  </a:lnTo>
                  <a:lnTo>
                    <a:pt x="148913" y="140378"/>
                  </a:lnTo>
                  <a:lnTo>
                    <a:pt x="152987" y="194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92808" y="1393262"/>
              <a:ext cx="145947" cy="199806"/>
            </a:xfrm>
            <a:custGeom>
              <a:avLst/>
              <a:gdLst/>
              <a:ahLst/>
              <a:cxnLst/>
              <a:rect l="0" t="0" r="0" b="0"/>
              <a:pathLst>
                <a:path w="145947" h="199806">
                  <a:moveTo>
                    <a:pt x="34861" y="80727"/>
                  </a:moveTo>
                  <a:lnTo>
                    <a:pt x="51628" y="86316"/>
                  </a:lnTo>
                  <a:lnTo>
                    <a:pt x="69219" y="85941"/>
                  </a:lnTo>
                  <a:lnTo>
                    <a:pt x="109107" y="76168"/>
                  </a:lnTo>
                  <a:lnTo>
                    <a:pt x="134718" y="60789"/>
                  </a:lnTo>
                  <a:lnTo>
                    <a:pt x="140037" y="52227"/>
                  </a:lnTo>
                  <a:lnTo>
                    <a:pt x="145946" y="30236"/>
                  </a:lnTo>
                  <a:lnTo>
                    <a:pt x="144013" y="21330"/>
                  </a:lnTo>
                  <a:lnTo>
                    <a:pt x="139214" y="14223"/>
                  </a:lnTo>
                  <a:lnTo>
                    <a:pt x="132505" y="8315"/>
                  </a:lnTo>
                  <a:lnTo>
                    <a:pt x="112573" y="1751"/>
                  </a:lnTo>
                  <a:lnTo>
                    <a:pt x="100707" y="0"/>
                  </a:lnTo>
                  <a:lnTo>
                    <a:pt x="78163" y="4294"/>
                  </a:lnTo>
                  <a:lnTo>
                    <a:pt x="48860" y="19866"/>
                  </a:lnTo>
                  <a:lnTo>
                    <a:pt x="32894" y="34960"/>
                  </a:lnTo>
                  <a:lnTo>
                    <a:pt x="11921" y="69766"/>
                  </a:lnTo>
                  <a:lnTo>
                    <a:pt x="2048" y="96133"/>
                  </a:lnTo>
                  <a:lnTo>
                    <a:pt x="0" y="120329"/>
                  </a:lnTo>
                  <a:lnTo>
                    <a:pt x="4159" y="141612"/>
                  </a:lnTo>
                  <a:lnTo>
                    <a:pt x="13806" y="158870"/>
                  </a:lnTo>
                  <a:lnTo>
                    <a:pt x="37980" y="181739"/>
                  </a:lnTo>
                  <a:lnTo>
                    <a:pt x="67370" y="197744"/>
                  </a:lnTo>
                  <a:lnTo>
                    <a:pt x="87914" y="199805"/>
                  </a:lnTo>
                  <a:lnTo>
                    <a:pt x="129617" y="196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74256" y="1415074"/>
              <a:ext cx="242967" cy="387349"/>
            </a:xfrm>
            <a:custGeom>
              <a:avLst/>
              <a:gdLst/>
              <a:ahLst/>
              <a:cxnLst/>
              <a:rect l="0" t="0" r="0" b="0"/>
              <a:pathLst>
                <a:path w="242967" h="387349">
                  <a:moveTo>
                    <a:pt x="74511" y="90501"/>
                  </a:moveTo>
                  <a:lnTo>
                    <a:pt x="103819" y="55603"/>
                  </a:lnTo>
                  <a:lnTo>
                    <a:pt x="105747" y="47348"/>
                  </a:lnTo>
                  <a:lnTo>
                    <a:pt x="104694" y="39506"/>
                  </a:lnTo>
                  <a:lnTo>
                    <a:pt x="97284" y="24552"/>
                  </a:lnTo>
                  <a:lnTo>
                    <a:pt x="86192" y="10108"/>
                  </a:lnTo>
                  <a:lnTo>
                    <a:pt x="67224" y="2128"/>
                  </a:lnTo>
                  <a:lnTo>
                    <a:pt x="55615" y="0"/>
                  </a:lnTo>
                  <a:lnTo>
                    <a:pt x="36477" y="3875"/>
                  </a:lnTo>
                  <a:lnTo>
                    <a:pt x="28097" y="8184"/>
                  </a:lnTo>
                  <a:lnTo>
                    <a:pt x="5126" y="36605"/>
                  </a:lnTo>
                  <a:lnTo>
                    <a:pt x="0" y="61478"/>
                  </a:lnTo>
                  <a:lnTo>
                    <a:pt x="2790" y="85790"/>
                  </a:lnTo>
                  <a:lnTo>
                    <a:pt x="11829" y="104395"/>
                  </a:lnTo>
                  <a:lnTo>
                    <a:pt x="18685" y="109122"/>
                  </a:lnTo>
                  <a:lnTo>
                    <a:pt x="35661" y="111255"/>
                  </a:lnTo>
                  <a:lnTo>
                    <a:pt x="64949" y="100290"/>
                  </a:lnTo>
                  <a:lnTo>
                    <a:pt x="73986" y="100536"/>
                  </a:lnTo>
                  <a:lnTo>
                    <a:pt x="82350" y="104210"/>
                  </a:lnTo>
                  <a:lnTo>
                    <a:pt x="90265" y="110169"/>
                  </a:lnTo>
                  <a:lnTo>
                    <a:pt x="99060" y="132387"/>
                  </a:lnTo>
                  <a:lnTo>
                    <a:pt x="110295" y="183133"/>
                  </a:lnTo>
                  <a:lnTo>
                    <a:pt x="120338" y="232981"/>
                  </a:lnTo>
                  <a:lnTo>
                    <a:pt x="125134" y="286615"/>
                  </a:lnTo>
                  <a:lnTo>
                    <a:pt x="133990" y="348735"/>
                  </a:lnTo>
                  <a:lnTo>
                    <a:pt x="136041" y="377627"/>
                  </a:lnTo>
                  <a:lnTo>
                    <a:pt x="134248" y="384863"/>
                  </a:lnTo>
                  <a:lnTo>
                    <a:pt x="130713" y="387348"/>
                  </a:lnTo>
                  <a:lnTo>
                    <a:pt x="126017" y="386665"/>
                  </a:lnTo>
                  <a:lnTo>
                    <a:pt x="122886" y="381530"/>
                  </a:lnTo>
                  <a:lnTo>
                    <a:pt x="119407" y="363347"/>
                  </a:lnTo>
                  <a:lnTo>
                    <a:pt x="123038" y="332391"/>
                  </a:lnTo>
                  <a:lnTo>
                    <a:pt x="131564" y="314601"/>
                  </a:lnTo>
                  <a:lnTo>
                    <a:pt x="137112" y="306581"/>
                  </a:lnTo>
                  <a:lnTo>
                    <a:pt x="152636" y="294551"/>
                  </a:lnTo>
                  <a:lnTo>
                    <a:pt x="211770" y="261504"/>
                  </a:lnTo>
                  <a:lnTo>
                    <a:pt x="242966" y="248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48463" y="1421347"/>
              <a:ext cx="152988" cy="151609"/>
            </a:xfrm>
            <a:custGeom>
              <a:avLst/>
              <a:gdLst/>
              <a:ahLst/>
              <a:cxnLst/>
              <a:rect l="0" t="0" r="0" b="0"/>
              <a:pathLst>
                <a:path w="152988" h="151609">
                  <a:moveTo>
                    <a:pt x="5589" y="21057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4477" y="115203"/>
                  </a:lnTo>
                  <a:lnTo>
                    <a:pt x="25527" y="136599"/>
                  </a:lnTo>
                  <a:lnTo>
                    <a:pt x="35258" y="143708"/>
                  </a:lnTo>
                  <a:lnTo>
                    <a:pt x="61669" y="151608"/>
                  </a:lnTo>
                  <a:lnTo>
                    <a:pt x="86665" y="148879"/>
                  </a:lnTo>
                  <a:lnTo>
                    <a:pt x="98244" y="144876"/>
                  </a:lnTo>
                  <a:lnTo>
                    <a:pt x="114229" y="131070"/>
                  </a:lnTo>
                  <a:lnTo>
                    <a:pt x="134023" y="93611"/>
                  </a:lnTo>
                  <a:lnTo>
                    <a:pt x="148028" y="51246"/>
                  </a:lnTo>
                  <a:lnTo>
                    <a:pt x="1529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61611" y="1447145"/>
              <a:ext cx="181996" cy="132557"/>
            </a:xfrm>
            <a:custGeom>
              <a:avLst/>
              <a:gdLst/>
              <a:ahLst/>
              <a:cxnLst/>
              <a:rect l="0" t="0" r="0" b="0"/>
              <a:pathLst>
                <a:path w="181996" h="132557">
                  <a:moveTo>
                    <a:pt x="97767" y="90015"/>
                  </a:moveTo>
                  <a:lnTo>
                    <a:pt x="94647" y="47323"/>
                  </a:lnTo>
                  <a:lnTo>
                    <a:pt x="88191" y="27757"/>
                  </a:lnTo>
                  <a:lnTo>
                    <a:pt x="77523" y="11262"/>
                  </a:lnTo>
                  <a:lnTo>
                    <a:pt x="69063" y="5928"/>
                  </a:lnTo>
                  <a:lnTo>
                    <a:pt x="47186" y="0"/>
                  </a:lnTo>
                  <a:lnTo>
                    <a:pt x="37140" y="760"/>
                  </a:lnTo>
                  <a:lnTo>
                    <a:pt x="19739" y="7842"/>
                  </a:lnTo>
                  <a:lnTo>
                    <a:pt x="7326" y="25028"/>
                  </a:lnTo>
                  <a:lnTo>
                    <a:pt x="2378" y="36162"/>
                  </a:lnTo>
                  <a:lnTo>
                    <a:pt x="0" y="61011"/>
                  </a:lnTo>
                  <a:lnTo>
                    <a:pt x="4012" y="86483"/>
                  </a:lnTo>
                  <a:lnTo>
                    <a:pt x="13595" y="109502"/>
                  </a:lnTo>
                  <a:lnTo>
                    <a:pt x="28772" y="125192"/>
                  </a:lnTo>
                  <a:lnTo>
                    <a:pt x="37733" y="131014"/>
                  </a:lnTo>
                  <a:lnTo>
                    <a:pt x="46045" y="132556"/>
                  </a:lnTo>
                  <a:lnTo>
                    <a:pt x="53927" y="131244"/>
                  </a:lnTo>
                  <a:lnTo>
                    <a:pt x="61522" y="128029"/>
                  </a:lnTo>
                  <a:lnTo>
                    <a:pt x="66584" y="121207"/>
                  </a:lnTo>
                  <a:lnTo>
                    <a:pt x="72210" y="101149"/>
                  </a:lnTo>
                  <a:lnTo>
                    <a:pt x="76050" y="96268"/>
                  </a:lnTo>
                  <a:lnTo>
                    <a:pt x="80949" y="95353"/>
                  </a:lnTo>
                  <a:lnTo>
                    <a:pt x="92632" y="100577"/>
                  </a:lnTo>
                  <a:lnTo>
                    <a:pt x="105623" y="110697"/>
                  </a:lnTo>
                  <a:lnTo>
                    <a:pt x="125435" y="116755"/>
                  </a:lnTo>
                  <a:lnTo>
                    <a:pt x="181995" y="121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61645" y="1252891"/>
              <a:ext cx="45133" cy="326384"/>
            </a:xfrm>
            <a:custGeom>
              <a:avLst/>
              <a:gdLst/>
              <a:ahLst/>
              <a:cxnLst/>
              <a:rect l="0" t="0" r="0" b="0"/>
              <a:pathLst>
                <a:path w="45133" h="326384">
                  <a:moveTo>
                    <a:pt x="13547" y="0"/>
                  </a:moveTo>
                  <a:lnTo>
                    <a:pt x="2368" y="16767"/>
                  </a:lnTo>
                  <a:lnTo>
                    <a:pt x="0" y="40597"/>
                  </a:lnTo>
                  <a:lnTo>
                    <a:pt x="2124" y="90018"/>
                  </a:lnTo>
                  <a:lnTo>
                    <a:pt x="5872" y="149114"/>
                  </a:lnTo>
                  <a:lnTo>
                    <a:pt x="14392" y="207958"/>
                  </a:lnTo>
                  <a:lnTo>
                    <a:pt x="27751" y="269065"/>
                  </a:lnTo>
                  <a:lnTo>
                    <a:pt x="4513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28951" y="1381428"/>
              <a:ext cx="183315" cy="184244"/>
            </a:xfrm>
            <a:custGeom>
              <a:avLst/>
              <a:gdLst/>
              <a:ahLst/>
              <a:cxnLst/>
              <a:rect l="0" t="0" r="0" b="0"/>
              <a:pathLst>
                <a:path w="183315" h="184244">
                  <a:moveTo>
                    <a:pt x="130552" y="8333"/>
                  </a:moveTo>
                  <a:lnTo>
                    <a:pt x="93073" y="0"/>
                  </a:lnTo>
                  <a:lnTo>
                    <a:pt x="58226" y="1575"/>
                  </a:lnTo>
                  <a:lnTo>
                    <a:pt x="36405" y="7669"/>
                  </a:lnTo>
                  <a:lnTo>
                    <a:pt x="15009" y="18177"/>
                  </a:lnTo>
                  <a:lnTo>
                    <a:pt x="7899" y="26594"/>
                  </a:lnTo>
                  <a:lnTo>
                    <a:pt x="0" y="48424"/>
                  </a:lnTo>
                  <a:lnTo>
                    <a:pt x="1403" y="58457"/>
                  </a:lnTo>
                  <a:lnTo>
                    <a:pt x="12321" y="75844"/>
                  </a:lnTo>
                  <a:lnTo>
                    <a:pt x="31991" y="85131"/>
                  </a:lnTo>
                  <a:lnTo>
                    <a:pt x="95172" y="99988"/>
                  </a:lnTo>
                  <a:lnTo>
                    <a:pt x="151109" y="117181"/>
                  </a:lnTo>
                  <a:lnTo>
                    <a:pt x="177457" y="133261"/>
                  </a:lnTo>
                  <a:lnTo>
                    <a:pt x="181709" y="140752"/>
                  </a:lnTo>
                  <a:lnTo>
                    <a:pt x="183314" y="158433"/>
                  </a:lnTo>
                  <a:lnTo>
                    <a:pt x="179764" y="165721"/>
                  </a:lnTo>
                  <a:lnTo>
                    <a:pt x="166462" y="176940"/>
                  </a:lnTo>
                  <a:lnTo>
                    <a:pt x="128063" y="184243"/>
                  </a:lnTo>
                  <a:lnTo>
                    <a:pt x="79497" y="178305"/>
                  </a:lnTo>
                  <a:lnTo>
                    <a:pt x="42348" y="165867"/>
                  </a:lnTo>
                  <a:lnTo>
                    <a:pt x="25267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96373" y="146346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896373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80601" y="1410348"/>
              <a:ext cx="234049" cy="376214"/>
            </a:xfrm>
            <a:custGeom>
              <a:avLst/>
              <a:gdLst/>
              <a:ahLst/>
              <a:cxnLst/>
              <a:rect l="0" t="0" r="0" b="0"/>
              <a:pathLst>
                <a:path w="234049" h="376214">
                  <a:moveTo>
                    <a:pt x="126342" y="116284"/>
                  </a:moveTo>
                  <a:lnTo>
                    <a:pt x="132407" y="82662"/>
                  </a:lnTo>
                  <a:lnTo>
                    <a:pt x="129817" y="57667"/>
                  </a:lnTo>
                  <a:lnTo>
                    <a:pt x="118528" y="34080"/>
                  </a:lnTo>
                  <a:lnTo>
                    <a:pt x="101812" y="14238"/>
                  </a:lnTo>
                  <a:lnTo>
                    <a:pt x="82685" y="1520"/>
                  </a:lnTo>
                  <a:lnTo>
                    <a:pt x="72671" y="0"/>
                  </a:lnTo>
                  <a:lnTo>
                    <a:pt x="52185" y="4551"/>
                  </a:lnTo>
                  <a:lnTo>
                    <a:pt x="34502" y="17492"/>
                  </a:lnTo>
                  <a:lnTo>
                    <a:pt x="26511" y="25856"/>
                  </a:lnTo>
                  <a:lnTo>
                    <a:pt x="17631" y="47628"/>
                  </a:lnTo>
                  <a:lnTo>
                    <a:pt x="15264" y="59985"/>
                  </a:lnTo>
                  <a:lnTo>
                    <a:pt x="18872" y="83073"/>
                  </a:lnTo>
                  <a:lnTo>
                    <a:pt x="23110" y="94143"/>
                  </a:lnTo>
                  <a:lnTo>
                    <a:pt x="30614" y="102693"/>
                  </a:lnTo>
                  <a:lnTo>
                    <a:pt x="51431" y="115313"/>
                  </a:lnTo>
                  <a:lnTo>
                    <a:pt x="76280" y="118582"/>
                  </a:lnTo>
                  <a:lnTo>
                    <a:pt x="100584" y="114965"/>
                  </a:lnTo>
                  <a:lnTo>
                    <a:pt x="119183" y="105559"/>
                  </a:lnTo>
                  <a:lnTo>
                    <a:pt x="126249" y="107964"/>
                  </a:lnTo>
                  <a:lnTo>
                    <a:pt x="132129" y="115417"/>
                  </a:lnTo>
                  <a:lnTo>
                    <a:pt x="154963" y="171152"/>
                  </a:lnTo>
                  <a:lnTo>
                    <a:pt x="179785" y="230804"/>
                  </a:lnTo>
                  <a:lnTo>
                    <a:pt x="206949" y="292541"/>
                  </a:lnTo>
                  <a:lnTo>
                    <a:pt x="229179" y="331861"/>
                  </a:lnTo>
                  <a:lnTo>
                    <a:pt x="233504" y="344230"/>
                  </a:lnTo>
                  <a:lnTo>
                    <a:pt x="234048" y="354815"/>
                  </a:lnTo>
                  <a:lnTo>
                    <a:pt x="228414" y="372816"/>
                  </a:lnTo>
                  <a:lnTo>
                    <a:pt x="222466" y="376213"/>
                  </a:lnTo>
                  <a:lnTo>
                    <a:pt x="214991" y="376137"/>
                  </a:lnTo>
                  <a:lnTo>
                    <a:pt x="153180" y="354271"/>
                  </a:lnTo>
                  <a:lnTo>
                    <a:pt x="100187" y="334826"/>
                  </a:lnTo>
                  <a:lnTo>
                    <a:pt x="51132" y="321807"/>
                  </a:lnTo>
                  <a:lnTo>
                    <a:pt x="0" y="316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91171" y="1389635"/>
              <a:ext cx="200042" cy="200169"/>
            </a:xfrm>
            <a:custGeom>
              <a:avLst/>
              <a:gdLst/>
              <a:ahLst/>
              <a:cxnLst/>
              <a:rect l="0" t="0" r="0" b="0"/>
              <a:pathLst>
                <a:path w="200042" h="200169">
                  <a:moveTo>
                    <a:pt x="0" y="42240"/>
                  </a:moveTo>
                  <a:lnTo>
                    <a:pt x="19128" y="103351"/>
                  </a:lnTo>
                  <a:lnTo>
                    <a:pt x="44213" y="157782"/>
                  </a:lnTo>
                  <a:lnTo>
                    <a:pt x="61323" y="183970"/>
                  </a:lnTo>
                  <a:lnTo>
                    <a:pt x="64279" y="183520"/>
                  </a:lnTo>
                  <a:lnTo>
                    <a:pt x="64443" y="167422"/>
                  </a:lnTo>
                  <a:lnTo>
                    <a:pt x="55005" y="112667"/>
                  </a:lnTo>
                  <a:lnTo>
                    <a:pt x="46887" y="53724"/>
                  </a:lnTo>
                  <a:lnTo>
                    <a:pt x="49305" y="32136"/>
                  </a:lnTo>
                  <a:lnTo>
                    <a:pt x="57398" y="13963"/>
                  </a:lnTo>
                  <a:lnTo>
                    <a:pt x="62832" y="5841"/>
                  </a:lnTo>
                  <a:lnTo>
                    <a:pt x="71133" y="1597"/>
                  </a:lnTo>
                  <a:lnTo>
                    <a:pt x="92836" y="0"/>
                  </a:lnTo>
                  <a:lnTo>
                    <a:pt x="111840" y="6309"/>
                  </a:lnTo>
                  <a:lnTo>
                    <a:pt x="143104" y="29424"/>
                  </a:lnTo>
                  <a:lnTo>
                    <a:pt x="159124" y="60799"/>
                  </a:lnTo>
                  <a:lnTo>
                    <a:pt x="178680" y="115611"/>
                  </a:lnTo>
                  <a:lnTo>
                    <a:pt x="196896" y="175962"/>
                  </a:lnTo>
                  <a:lnTo>
                    <a:pt x="200041" y="2001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47920" y="1347824"/>
              <a:ext cx="337743" cy="268365"/>
            </a:xfrm>
            <a:custGeom>
              <a:avLst/>
              <a:gdLst/>
              <a:ahLst/>
              <a:cxnLst/>
              <a:rect l="0" t="0" r="0" b="0"/>
              <a:pathLst>
                <a:path w="337743" h="268365">
                  <a:moveTo>
                    <a:pt x="74919" y="220922"/>
                  </a:moveTo>
                  <a:lnTo>
                    <a:pt x="91707" y="157472"/>
                  </a:lnTo>
                  <a:lnTo>
                    <a:pt x="94711" y="109965"/>
                  </a:lnTo>
                  <a:lnTo>
                    <a:pt x="98846" y="47749"/>
                  </a:lnTo>
                  <a:lnTo>
                    <a:pt x="105440" y="24633"/>
                  </a:lnTo>
                  <a:lnTo>
                    <a:pt x="116170" y="6560"/>
                  </a:lnTo>
                  <a:lnTo>
                    <a:pt x="123477" y="1975"/>
                  </a:lnTo>
                  <a:lnTo>
                    <a:pt x="140954" y="0"/>
                  </a:lnTo>
                  <a:lnTo>
                    <a:pt x="149358" y="3450"/>
                  </a:lnTo>
                  <a:lnTo>
                    <a:pt x="164935" y="16643"/>
                  </a:lnTo>
                  <a:lnTo>
                    <a:pt x="201099" y="72156"/>
                  </a:lnTo>
                  <a:lnTo>
                    <a:pt x="240242" y="128240"/>
                  </a:lnTo>
                  <a:lnTo>
                    <a:pt x="256095" y="155246"/>
                  </a:lnTo>
                  <a:lnTo>
                    <a:pt x="288118" y="208157"/>
                  </a:lnTo>
                  <a:lnTo>
                    <a:pt x="309478" y="262741"/>
                  </a:lnTo>
                  <a:lnTo>
                    <a:pt x="308500" y="267519"/>
                  </a:lnTo>
                  <a:lnTo>
                    <a:pt x="304339" y="268364"/>
                  </a:lnTo>
                  <a:lnTo>
                    <a:pt x="281716" y="258375"/>
                  </a:lnTo>
                  <a:lnTo>
                    <a:pt x="218867" y="220513"/>
                  </a:lnTo>
                  <a:lnTo>
                    <a:pt x="159895" y="187176"/>
                  </a:lnTo>
                  <a:lnTo>
                    <a:pt x="101497" y="163606"/>
                  </a:lnTo>
                  <a:lnTo>
                    <a:pt x="38472" y="144022"/>
                  </a:lnTo>
                  <a:lnTo>
                    <a:pt x="2899" y="133276"/>
                  </a:lnTo>
                  <a:lnTo>
                    <a:pt x="0" y="130905"/>
                  </a:lnTo>
                  <a:lnTo>
                    <a:pt x="2746" y="129325"/>
                  </a:lnTo>
                  <a:lnTo>
                    <a:pt x="58039" y="114990"/>
                  </a:lnTo>
                  <a:lnTo>
                    <a:pt x="118537" y="99174"/>
                  </a:lnTo>
                  <a:lnTo>
                    <a:pt x="181888" y="95487"/>
                  </a:lnTo>
                  <a:lnTo>
                    <a:pt x="233345" y="91729"/>
                  </a:lnTo>
                  <a:lnTo>
                    <a:pt x="279398" y="80087"/>
                  </a:lnTo>
                  <a:lnTo>
                    <a:pt x="331989" y="60781"/>
                  </a:lnTo>
                  <a:lnTo>
                    <a:pt x="337546" y="60349"/>
                  </a:lnTo>
                  <a:lnTo>
                    <a:pt x="337742" y="62401"/>
                  </a:lnTo>
                  <a:lnTo>
                    <a:pt x="281359" y="109005"/>
                  </a:lnTo>
                  <a:lnTo>
                    <a:pt x="220786" y="158001"/>
                  </a:lnTo>
                  <a:lnTo>
                    <a:pt x="166151" y="195926"/>
                  </a:lnTo>
                  <a:lnTo>
                    <a:pt x="122808" y="225155"/>
                  </a:lnTo>
                  <a:lnTo>
                    <a:pt x="106505" y="231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85390" y="1269673"/>
              <a:ext cx="437921" cy="246431"/>
            </a:xfrm>
            <a:custGeom>
              <a:avLst/>
              <a:gdLst/>
              <a:ahLst/>
              <a:cxnLst/>
              <a:rect l="0" t="0" r="0" b="0"/>
              <a:pathLst>
                <a:path w="437921" h="246431">
                  <a:moveTo>
                    <a:pt x="83439" y="246430"/>
                  </a:moveTo>
                  <a:lnTo>
                    <a:pt x="98093" y="187813"/>
                  </a:lnTo>
                  <a:lnTo>
                    <a:pt x="104401" y="134809"/>
                  </a:lnTo>
                  <a:lnTo>
                    <a:pt x="118983" y="78526"/>
                  </a:lnTo>
                  <a:lnTo>
                    <a:pt x="136140" y="25404"/>
                  </a:lnTo>
                  <a:lnTo>
                    <a:pt x="139630" y="14852"/>
                  </a:lnTo>
                  <a:lnTo>
                    <a:pt x="146636" y="7817"/>
                  </a:lnTo>
                  <a:lnTo>
                    <a:pt x="166898" y="0"/>
                  </a:lnTo>
                  <a:lnTo>
                    <a:pt x="176513" y="255"/>
                  </a:lnTo>
                  <a:lnTo>
                    <a:pt x="193435" y="6778"/>
                  </a:lnTo>
                  <a:lnTo>
                    <a:pt x="252308" y="58061"/>
                  </a:lnTo>
                  <a:lnTo>
                    <a:pt x="314808" y="119859"/>
                  </a:lnTo>
                  <a:lnTo>
                    <a:pt x="373823" y="170515"/>
                  </a:lnTo>
                  <a:lnTo>
                    <a:pt x="436176" y="221734"/>
                  </a:lnTo>
                  <a:lnTo>
                    <a:pt x="437920" y="225287"/>
                  </a:lnTo>
                  <a:lnTo>
                    <a:pt x="435573" y="226485"/>
                  </a:lnTo>
                  <a:lnTo>
                    <a:pt x="430499" y="226115"/>
                  </a:lnTo>
                  <a:lnTo>
                    <a:pt x="372756" y="202565"/>
                  </a:lnTo>
                  <a:lnTo>
                    <a:pt x="318142" y="181483"/>
                  </a:lnTo>
                  <a:lnTo>
                    <a:pt x="262828" y="162431"/>
                  </a:lnTo>
                  <a:lnTo>
                    <a:pt x="207494" y="144685"/>
                  </a:lnTo>
                  <a:lnTo>
                    <a:pt x="147891" y="127503"/>
                  </a:lnTo>
                  <a:lnTo>
                    <a:pt x="90711" y="107515"/>
                  </a:lnTo>
                  <a:lnTo>
                    <a:pt x="34355" y="92302"/>
                  </a:lnTo>
                  <a:lnTo>
                    <a:pt x="395" y="83909"/>
                  </a:lnTo>
                  <a:lnTo>
                    <a:pt x="0" y="84271"/>
                  </a:lnTo>
                  <a:lnTo>
                    <a:pt x="3247" y="85681"/>
                  </a:lnTo>
                  <a:lnTo>
                    <a:pt x="40909" y="86775"/>
                  </a:lnTo>
                  <a:lnTo>
                    <a:pt x="99502" y="79364"/>
                  </a:lnTo>
                  <a:lnTo>
                    <a:pt x="152859" y="77079"/>
                  </a:lnTo>
                  <a:lnTo>
                    <a:pt x="204646" y="66576"/>
                  </a:lnTo>
                  <a:lnTo>
                    <a:pt x="264918" y="58825"/>
                  </a:lnTo>
                  <a:lnTo>
                    <a:pt x="315818" y="50058"/>
                  </a:lnTo>
                  <a:lnTo>
                    <a:pt x="373533" y="43994"/>
                  </a:lnTo>
                  <a:lnTo>
                    <a:pt x="385629" y="41283"/>
                  </a:lnTo>
                  <a:lnTo>
                    <a:pt x="391354" y="41815"/>
                  </a:lnTo>
                  <a:lnTo>
                    <a:pt x="392831" y="44509"/>
                  </a:lnTo>
                  <a:lnTo>
                    <a:pt x="391475" y="48645"/>
                  </a:lnTo>
                  <a:lnTo>
                    <a:pt x="372801" y="65645"/>
                  </a:lnTo>
                  <a:lnTo>
                    <a:pt x="313425" y="99256"/>
                  </a:lnTo>
                  <a:lnTo>
                    <a:pt x="258589" y="132741"/>
                  </a:lnTo>
                  <a:lnTo>
                    <a:pt x="203253" y="163753"/>
                  </a:lnTo>
                  <a:lnTo>
                    <a:pt x="149043" y="197501"/>
                  </a:lnTo>
                  <a:lnTo>
                    <a:pt x="93967" y="2253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00580" y="1505575"/>
              <a:ext cx="84229" cy="26647"/>
            </a:xfrm>
            <a:custGeom>
              <a:avLst/>
              <a:gdLst/>
              <a:ahLst/>
              <a:cxnLst/>
              <a:rect l="0" t="0" r="0" b="0"/>
              <a:pathLst>
                <a:path w="84229" h="26647">
                  <a:moveTo>
                    <a:pt x="84228" y="21057"/>
                  </a:moveTo>
                  <a:lnTo>
                    <a:pt x="67460" y="26646"/>
                  </a:lnTo>
                  <a:lnTo>
                    <a:pt x="49870" y="231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16435" y="1400290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58466" y="1452932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73700"/>
                  </a:moveTo>
                  <a:lnTo>
                    <a:pt x="41729" y="59045"/>
                  </a:lnTo>
                  <a:lnTo>
                    <a:pt x="33668" y="53402"/>
                  </a:lnTo>
                  <a:lnTo>
                    <a:pt x="12326" y="222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63792" y="141081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92778" y="2963242"/>
            <a:ext cx="8893683" cy="673696"/>
            <a:chOff x="692778" y="2963242"/>
            <a:chExt cx="8893683" cy="673696"/>
          </a:xfrm>
        </p:grpSpPr>
        <p:sp>
          <p:nvSpPr>
            <p:cNvPr id="73" name="Freeform 72"/>
            <p:cNvSpPr/>
            <p:nvPr/>
          </p:nvSpPr>
          <p:spPr>
            <a:xfrm>
              <a:off x="692778" y="2963242"/>
              <a:ext cx="495144" cy="451336"/>
            </a:xfrm>
            <a:custGeom>
              <a:avLst/>
              <a:gdLst/>
              <a:ahLst/>
              <a:cxnLst/>
              <a:rect l="0" t="0" r="0" b="0"/>
              <a:pathLst>
                <a:path w="495144" h="451336">
                  <a:moveTo>
                    <a:pt x="365599" y="10400"/>
                  </a:moveTo>
                  <a:lnTo>
                    <a:pt x="338043" y="3164"/>
                  </a:lnTo>
                  <a:lnTo>
                    <a:pt x="281820" y="522"/>
                  </a:lnTo>
                  <a:lnTo>
                    <a:pt x="219718" y="0"/>
                  </a:lnTo>
                  <a:lnTo>
                    <a:pt x="168477" y="5499"/>
                  </a:lnTo>
                  <a:lnTo>
                    <a:pt x="108336" y="25073"/>
                  </a:lnTo>
                  <a:lnTo>
                    <a:pt x="50527" y="50706"/>
                  </a:lnTo>
                  <a:lnTo>
                    <a:pt x="23980" y="70566"/>
                  </a:lnTo>
                  <a:lnTo>
                    <a:pt x="6885" y="96857"/>
                  </a:lnTo>
                  <a:lnTo>
                    <a:pt x="0" y="132463"/>
                  </a:lnTo>
                  <a:lnTo>
                    <a:pt x="4629" y="152778"/>
                  </a:lnTo>
                  <a:lnTo>
                    <a:pt x="15655" y="169605"/>
                  </a:lnTo>
                  <a:lnTo>
                    <a:pt x="32253" y="184883"/>
                  </a:lnTo>
                  <a:lnTo>
                    <a:pt x="57568" y="193233"/>
                  </a:lnTo>
                  <a:lnTo>
                    <a:pt x="104705" y="197934"/>
                  </a:lnTo>
                  <a:lnTo>
                    <a:pt x="167445" y="199522"/>
                  </a:lnTo>
                  <a:lnTo>
                    <a:pt x="224898" y="199836"/>
                  </a:lnTo>
                  <a:lnTo>
                    <a:pt x="281307" y="203017"/>
                  </a:lnTo>
                  <a:lnTo>
                    <a:pt x="337510" y="214564"/>
                  </a:lnTo>
                  <a:lnTo>
                    <a:pt x="393672" y="236516"/>
                  </a:lnTo>
                  <a:lnTo>
                    <a:pt x="433448" y="257682"/>
                  </a:lnTo>
                  <a:lnTo>
                    <a:pt x="476670" y="300284"/>
                  </a:lnTo>
                  <a:lnTo>
                    <a:pt x="493005" y="327919"/>
                  </a:lnTo>
                  <a:lnTo>
                    <a:pt x="495143" y="351171"/>
                  </a:lnTo>
                  <a:lnTo>
                    <a:pt x="494076" y="363923"/>
                  </a:lnTo>
                  <a:lnTo>
                    <a:pt x="483531" y="387450"/>
                  </a:lnTo>
                  <a:lnTo>
                    <a:pt x="465976" y="408435"/>
                  </a:lnTo>
                  <a:lnTo>
                    <a:pt x="442576" y="425560"/>
                  </a:lnTo>
                  <a:lnTo>
                    <a:pt x="381021" y="439978"/>
                  </a:lnTo>
                  <a:lnTo>
                    <a:pt x="328704" y="448338"/>
                  </a:lnTo>
                  <a:lnTo>
                    <a:pt x="270439" y="451335"/>
                  </a:lnTo>
                  <a:lnTo>
                    <a:pt x="216780" y="451053"/>
                  </a:lnTo>
                  <a:lnTo>
                    <a:pt x="155029" y="442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67979" y="3289497"/>
              <a:ext cx="145497" cy="150330"/>
            </a:xfrm>
            <a:custGeom>
              <a:avLst/>
              <a:gdLst/>
              <a:ahLst/>
              <a:cxnLst/>
              <a:rect l="0" t="0" r="0" b="0"/>
              <a:pathLst>
                <a:path w="145497" h="150330">
                  <a:moveTo>
                    <a:pt x="95724" y="10529"/>
                  </a:moveTo>
                  <a:lnTo>
                    <a:pt x="43019" y="29657"/>
                  </a:lnTo>
                  <a:lnTo>
                    <a:pt x="19536" y="48302"/>
                  </a:lnTo>
                  <a:lnTo>
                    <a:pt x="4931" y="65921"/>
                  </a:lnTo>
                  <a:lnTo>
                    <a:pt x="0" y="88570"/>
                  </a:lnTo>
                  <a:lnTo>
                    <a:pt x="2877" y="111894"/>
                  </a:lnTo>
                  <a:lnTo>
                    <a:pt x="11955" y="130060"/>
                  </a:lnTo>
                  <a:lnTo>
                    <a:pt x="26908" y="142812"/>
                  </a:lnTo>
                  <a:lnTo>
                    <a:pt x="35809" y="147851"/>
                  </a:lnTo>
                  <a:lnTo>
                    <a:pt x="55057" y="150329"/>
                  </a:lnTo>
                  <a:lnTo>
                    <a:pt x="75310" y="146362"/>
                  </a:lnTo>
                  <a:lnTo>
                    <a:pt x="105273" y="130974"/>
                  </a:lnTo>
                  <a:lnTo>
                    <a:pt x="121805" y="118262"/>
                  </a:lnTo>
                  <a:lnTo>
                    <a:pt x="138677" y="92363"/>
                  </a:lnTo>
                  <a:lnTo>
                    <a:pt x="145496" y="56873"/>
                  </a:lnTo>
                  <a:lnTo>
                    <a:pt x="140852" y="36586"/>
                  </a:lnTo>
                  <a:lnTo>
                    <a:pt x="130989" y="20940"/>
                  </a:lnTo>
                  <a:lnTo>
                    <a:pt x="1062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21636" y="2994699"/>
              <a:ext cx="10524" cy="442198"/>
            </a:xfrm>
            <a:custGeom>
              <a:avLst/>
              <a:gdLst/>
              <a:ahLst/>
              <a:cxnLst/>
              <a:rect l="0" t="0" r="0" b="0"/>
              <a:pathLst>
                <a:path w="10524" h="442198">
                  <a:moveTo>
                    <a:pt x="10523" y="0"/>
                  </a:moveTo>
                  <a:lnTo>
                    <a:pt x="2190" y="48931"/>
                  </a:lnTo>
                  <a:lnTo>
                    <a:pt x="645" y="96776"/>
                  </a:lnTo>
                  <a:lnTo>
                    <a:pt x="187" y="151117"/>
                  </a:lnTo>
                  <a:lnTo>
                    <a:pt x="52" y="208552"/>
                  </a:lnTo>
                  <a:lnTo>
                    <a:pt x="12" y="265734"/>
                  </a:lnTo>
                  <a:lnTo>
                    <a:pt x="0" y="324011"/>
                  </a:lnTo>
                  <a:lnTo>
                    <a:pt x="5585" y="384927"/>
                  </a:lnTo>
                  <a:lnTo>
                    <a:pt x="1052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16387" y="3289497"/>
              <a:ext cx="105286" cy="131031"/>
            </a:xfrm>
            <a:custGeom>
              <a:avLst/>
              <a:gdLst/>
              <a:ahLst/>
              <a:cxnLst/>
              <a:rect l="0" t="0" r="0" b="0"/>
              <a:pathLst>
                <a:path w="105286" h="131031">
                  <a:moveTo>
                    <a:pt x="0" y="0"/>
                  </a:moveTo>
                  <a:lnTo>
                    <a:pt x="19128" y="62280"/>
                  </a:lnTo>
                  <a:lnTo>
                    <a:pt x="49803" y="124607"/>
                  </a:lnTo>
                  <a:lnTo>
                    <a:pt x="56599" y="129865"/>
                  </a:lnTo>
                  <a:lnTo>
                    <a:pt x="63469" y="131030"/>
                  </a:lnTo>
                  <a:lnTo>
                    <a:pt x="70389" y="129467"/>
                  </a:lnTo>
                  <a:lnTo>
                    <a:pt x="76172" y="124917"/>
                  </a:lnTo>
                  <a:lnTo>
                    <a:pt x="85717" y="110500"/>
                  </a:lnTo>
                  <a:lnTo>
                    <a:pt x="100207" y="64245"/>
                  </a:lnTo>
                  <a:lnTo>
                    <a:pt x="104282" y="194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87719" y="3257922"/>
              <a:ext cx="134067" cy="189503"/>
            </a:xfrm>
            <a:custGeom>
              <a:avLst/>
              <a:gdLst/>
              <a:ahLst/>
              <a:cxnLst/>
              <a:rect l="0" t="0" r="0" b="0"/>
              <a:pathLst>
                <a:path w="134067" h="189503">
                  <a:moveTo>
                    <a:pt x="7653" y="42103"/>
                  </a:moveTo>
                  <a:lnTo>
                    <a:pt x="13242" y="58871"/>
                  </a:lnTo>
                  <a:lnTo>
                    <a:pt x="25344" y="70222"/>
                  </a:lnTo>
                  <a:lnTo>
                    <a:pt x="43592" y="77998"/>
                  </a:lnTo>
                  <a:lnTo>
                    <a:pt x="79003" y="81205"/>
                  </a:lnTo>
                  <a:lnTo>
                    <a:pt x="101365" y="77809"/>
                  </a:lnTo>
                  <a:lnTo>
                    <a:pt x="119882" y="69281"/>
                  </a:lnTo>
                  <a:lnTo>
                    <a:pt x="128096" y="63731"/>
                  </a:lnTo>
                  <a:lnTo>
                    <a:pt x="132402" y="55352"/>
                  </a:lnTo>
                  <a:lnTo>
                    <a:pt x="134066" y="33564"/>
                  </a:lnTo>
                  <a:lnTo>
                    <a:pt x="129363" y="23542"/>
                  </a:lnTo>
                  <a:lnTo>
                    <a:pt x="111659" y="6168"/>
                  </a:lnTo>
                  <a:lnTo>
                    <a:pt x="101557" y="1768"/>
                  </a:lnTo>
                  <a:lnTo>
                    <a:pt x="80973" y="0"/>
                  </a:lnTo>
                  <a:lnTo>
                    <a:pt x="49654" y="11171"/>
                  </a:lnTo>
                  <a:lnTo>
                    <a:pt x="23737" y="29299"/>
                  </a:lnTo>
                  <a:lnTo>
                    <a:pt x="6829" y="55077"/>
                  </a:lnTo>
                  <a:lnTo>
                    <a:pt x="0" y="90531"/>
                  </a:lnTo>
                  <a:lnTo>
                    <a:pt x="3565" y="125083"/>
                  </a:lnTo>
                  <a:lnTo>
                    <a:pt x="17620" y="157547"/>
                  </a:lnTo>
                  <a:lnTo>
                    <a:pt x="33139" y="172570"/>
                  </a:lnTo>
                  <a:lnTo>
                    <a:pt x="52905" y="181977"/>
                  </a:lnTo>
                  <a:lnTo>
                    <a:pt x="100603" y="188016"/>
                  </a:lnTo>
                  <a:lnTo>
                    <a:pt x="133995" y="189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21714" y="3436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11309" y="3026285"/>
              <a:ext cx="31587" cy="484311"/>
            </a:xfrm>
            <a:custGeom>
              <a:avLst/>
              <a:gdLst/>
              <a:ahLst/>
              <a:cxnLst/>
              <a:rect l="0" t="0" r="0" b="0"/>
              <a:pathLst>
                <a:path w="31587" h="484311">
                  <a:moveTo>
                    <a:pt x="0" y="0"/>
                  </a:moveTo>
                  <a:lnTo>
                    <a:pt x="0" y="51602"/>
                  </a:lnTo>
                  <a:lnTo>
                    <a:pt x="1170" y="113815"/>
                  </a:lnTo>
                  <a:lnTo>
                    <a:pt x="7236" y="169163"/>
                  </a:lnTo>
                  <a:lnTo>
                    <a:pt x="9878" y="230380"/>
                  </a:lnTo>
                  <a:lnTo>
                    <a:pt x="10401" y="287532"/>
                  </a:lnTo>
                  <a:lnTo>
                    <a:pt x="17739" y="338986"/>
                  </a:lnTo>
                  <a:lnTo>
                    <a:pt x="20074" y="392118"/>
                  </a:lnTo>
                  <a:lnTo>
                    <a:pt x="23983" y="453708"/>
                  </a:lnTo>
                  <a:lnTo>
                    <a:pt x="31586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63911" y="3247383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32705" y="5589"/>
                  </a:lnTo>
                  <a:lnTo>
                    <a:pt x="172915" y="9553"/>
                  </a:lnTo>
                  <a:lnTo>
                    <a:pt x="123243" y="11409"/>
                  </a:lnTo>
                  <a:lnTo>
                    <a:pt x="63945" y="21924"/>
                  </a:lnTo>
                  <a:lnTo>
                    <a:pt x="27525" y="287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69237" y="3026285"/>
              <a:ext cx="391282" cy="412192"/>
            </a:xfrm>
            <a:custGeom>
              <a:avLst/>
              <a:gdLst/>
              <a:ahLst/>
              <a:cxnLst/>
              <a:rect l="0" t="0" r="0" b="0"/>
              <a:pathLst>
                <a:path w="391282" h="412192">
                  <a:moveTo>
                    <a:pt x="0" y="0"/>
                  </a:moveTo>
                  <a:lnTo>
                    <a:pt x="3120" y="59358"/>
                  </a:lnTo>
                  <a:lnTo>
                    <a:pt x="10723" y="122547"/>
                  </a:lnTo>
                  <a:lnTo>
                    <a:pt x="25054" y="184073"/>
                  </a:lnTo>
                  <a:lnTo>
                    <a:pt x="35239" y="241843"/>
                  </a:lnTo>
                  <a:lnTo>
                    <a:pt x="45666" y="305234"/>
                  </a:lnTo>
                  <a:lnTo>
                    <a:pt x="56165" y="357291"/>
                  </a:lnTo>
                  <a:lnTo>
                    <a:pt x="61095" y="402352"/>
                  </a:lnTo>
                  <a:lnTo>
                    <a:pt x="60617" y="407444"/>
                  </a:lnTo>
                  <a:lnTo>
                    <a:pt x="59129" y="406160"/>
                  </a:lnTo>
                  <a:lnTo>
                    <a:pt x="56967" y="400625"/>
                  </a:lnTo>
                  <a:lnTo>
                    <a:pt x="61902" y="358119"/>
                  </a:lnTo>
                  <a:lnTo>
                    <a:pt x="77504" y="296435"/>
                  </a:lnTo>
                  <a:lnTo>
                    <a:pt x="93414" y="263697"/>
                  </a:lnTo>
                  <a:lnTo>
                    <a:pt x="109368" y="248610"/>
                  </a:lnTo>
                  <a:lnTo>
                    <a:pt x="118535" y="242949"/>
                  </a:lnTo>
                  <a:lnTo>
                    <a:pt x="128157" y="241514"/>
                  </a:lnTo>
                  <a:lnTo>
                    <a:pt x="148205" y="246160"/>
                  </a:lnTo>
                  <a:lnTo>
                    <a:pt x="165695" y="259143"/>
                  </a:lnTo>
                  <a:lnTo>
                    <a:pt x="180097" y="276611"/>
                  </a:lnTo>
                  <a:lnTo>
                    <a:pt x="202773" y="326761"/>
                  </a:lnTo>
                  <a:lnTo>
                    <a:pt x="217435" y="383043"/>
                  </a:lnTo>
                  <a:lnTo>
                    <a:pt x="224540" y="407717"/>
                  </a:lnTo>
                  <a:lnTo>
                    <a:pt x="228072" y="412191"/>
                  </a:lnTo>
                  <a:lnTo>
                    <a:pt x="231597" y="411664"/>
                  </a:lnTo>
                  <a:lnTo>
                    <a:pt x="235116" y="407804"/>
                  </a:lnTo>
                  <a:lnTo>
                    <a:pt x="261781" y="347733"/>
                  </a:lnTo>
                  <a:lnTo>
                    <a:pt x="277784" y="332752"/>
                  </a:lnTo>
                  <a:lnTo>
                    <a:pt x="337267" y="294432"/>
                  </a:lnTo>
                  <a:lnTo>
                    <a:pt x="373507" y="266650"/>
                  </a:lnTo>
                  <a:lnTo>
                    <a:pt x="390389" y="240054"/>
                  </a:lnTo>
                  <a:lnTo>
                    <a:pt x="391281" y="231395"/>
                  </a:lnTo>
                  <a:lnTo>
                    <a:pt x="386032" y="215536"/>
                  </a:lnTo>
                  <a:lnTo>
                    <a:pt x="369662" y="203808"/>
                  </a:lnTo>
                  <a:lnTo>
                    <a:pt x="358745" y="199043"/>
                  </a:lnTo>
                  <a:lnTo>
                    <a:pt x="334137" y="199987"/>
                  </a:lnTo>
                  <a:lnTo>
                    <a:pt x="309942" y="208206"/>
                  </a:lnTo>
                  <a:lnTo>
                    <a:pt x="291390" y="219658"/>
                  </a:lnTo>
                  <a:lnTo>
                    <a:pt x="278466" y="235666"/>
                  </a:lnTo>
                  <a:lnTo>
                    <a:pt x="260636" y="280127"/>
                  </a:lnTo>
                  <a:lnTo>
                    <a:pt x="260629" y="320216"/>
                  </a:lnTo>
                  <a:lnTo>
                    <a:pt x="273626" y="356141"/>
                  </a:lnTo>
                  <a:lnTo>
                    <a:pt x="297883" y="383423"/>
                  </a:lnTo>
                  <a:lnTo>
                    <a:pt x="320346" y="392679"/>
                  </a:lnTo>
                  <a:lnTo>
                    <a:pt x="342417" y="395622"/>
                  </a:lnTo>
                  <a:lnTo>
                    <a:pt x="36849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99360" y="3131570"/>
              <a:ext cx="193143" cy="271572"/>
            </a:xfrm>
            <a:custGeom>
              <a:avLst/>
              <a:gdLst/>
              <a:ahLst/>
              <a:cxnLst/>
              <a:rect l="0" t="0" r="0" b="0"/>
              <a:pathLst>
                <a:path w="193143" h="271572">
                  <a:moveTo>
                    <a:pt x="170084" y="0"/>
                  </a:moveTo>
                  <a:lnTo>
                    <a:pt x="117057" y="14654"/>
                  </a:lnTo>
                  <a:lnTo>
                    <a:pt x="56415" y="31666"/>
                  </a:lnTo>
                  <a:lnTo>
                    <a:pt x="35337" y="39810"/>
                  </a:lnTo>
                  <a:lnTo>
                    <a:pt x="18169" y="51228"/>
                  </a:lnTo>
                  <a:lnTo>
                    <a:pt x="5860" y="67221"/>
                  </a:lnTo>
                  <a:lnTo>
                    <a:pt x="940" y="76400"/>
                  </a:lnTo>
                  <a:lnTo>
                    <a:pt x="0" y="84858"/>
                  </a:lnTo>
                  <a:lnTo>
                    <a:pt x="5194" y="100496"/>
                  </a:lnTo>
                  <a:lnTo>
                    <a:pt x="21540" y="112125"/>
                  </a:lnTo>
                  <a:lnTo>
                    <a:pt x="75177" y="132875"/>
                  </a:lnTo>
                  <a:lnTo>
                    <a:pt x="137316" y="155545"/>
                  </a:lnTo>
                  <a:lnTo>
                    <a:pt x="176485" y="186614"/>
                  </a:lnTo>
                  <a:lnTo>
                    <a:pt x="192388" y="212830"/>
                  </a:lnTo>
                  <a:lnTo>
                    <a:pt x="193142" y="222605"/>
                  </a:lnTo>
                  <a:lnTo>
                    <a:pt x="187741" y="242825"/>
                  </a:lnTo>
                  <a:lnTo>
                    <a:pt x="180686" y="250790"/>
                  </a:lnTo>
                  <a:lnTo>
                    <a:pt x="160368" y="262760"/>
                  </a:lnTo>
                  <a:lnTo>
                    <a:pt x="100791" y="271571"/>
                  </a:lnTo>
                  <a:lnTo>
                    <a:pt x="42056" y="270192"/>
                  </a:lnTo>
                  <a:lnTo>
                    <a:pt x="121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77035" y="3213306"/>
              <a:ext cx="229322" cy="202662"/>
            </a:xfrm>
            <a:custGeom>
              <a:avLst/>
              <a:gdLst/>
              <a:ahLst/>
              <a:cxnLst/>
              <a:rect l="0" t="0" r="0" b="0"/>
              <a:pathLst>
                <a:path w="229322" h="202662">
                  <a:moveTo>
                    <a:pt x="113508" y="76191"/>
                  </a:moveTo>
                  <a:lnTo>
                    <a:pt x="110388" y="33499"/>
                  </a:lnTo>
                  <a:lnTo>
                    <a:pt x="107918" y="23163"/>
                  </a:lnTo>
                  <a:lnTo>
                    <a:pt x="102763" y="15103"/>
                  </a:lnTo>
                  <a:lnTo>
                    <a:pt x="87675" y="3027"/>
                  </a:lnTo>
                  <a:lnTo>
                    <a:pt x="69271" y="0"/>
                  </a:lnTo>
                  <a:lnTo>
                    <a:pt x="59450" y="830"/>
                  </a:lnTo>
                  <a:lnTo>
                    <a:pt x="42299" y="7992"/>
                  </a:lnTo>
                  <a:lnTo>
                    <a:pt x="34449" y="13178"/>
                  </a:lnTo>
                  <a:lnTo>
                    <a:pt x="22609" y="28298"/>
                  </a:lnTo>
                  <a:lnTo>
                    <a:pt x="5475" y="66601"/>
                  </a:lnTo>
                  <a:lnTo>
                    <a:pt x="0" y="103115"/>
                  </a:lnTo>
                  <a:lnTo>
                    <a:pt x="6555" y="148970"/>
                  </a:lnTo>
                  <a:lnTo>
                    <a:pt x="12551" y="170538"/>
                  </a:lnTo>
                  <a:lnTo>
                    <a:pt x="25354" y="188703"/>
                  </a:lnTo>
                  <a:lnTo>
                    <a:pt x="33682" y="196823"/>
                  </a:lnTo>
                  <a:lnTo>
                    <a:pt x="42743" y="201066"/>
                  </a:lnTo>
                  <a:lnTo>
                    <a:pt x="62170" y="202661"/>
                  </a:lnTo>
                  <a:lnTo>
                    <a:pt x="71094" y="199108"/>
                  </a:lnTo>
                  <a:lnTo>
                    <a:pt x="87248" y="185803"/>
                  </a:lnTo>
                  <a:lnTo>
                    <a:pt x="103907" y="147403"/>
                  </a:lnTo>
                  <a:lnTo>
                    <a:pt x="105546" y="98620"/>
                  </a:lnTo>
                  <a:lnTo>
                    <a:pt x="107030" y="98163"/>
                  </a:lnTo>
                  <a:lnTo>
                    <a:pt x="114708" y="114287"/>
                  </a:lnTo>
                  <a:lnTo>
                    <a:pt x="133372" y="151177"/>
                  </a:lnTo>
                  <a:lnTo>
                    <a:pt x="158388" y="176268"/>
                  </a:lnTo>
                  <a:lnTo>
                    <a:pt x="188027" y="192931"/>
                  </a:lnTo>
                  <a:lnTo>
                    <a:pt x="205509" y="195146"/>
                  </a:lnTo>
                  <a:lnTo>
                    <a:pt x="229321" y="192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27413" y="3210382"/>
              <a:ext cx="421142" cy="221071"/>
            </a:xfrm>
            <a:custGeom>
              <a:avLst/>
              <a:gdLst/>
              <a:ahLst/>
              <a:cxnLst/>
              <a:rect l="0" t="0" r="0" b="0"/>
              <a:pathLst>
                <a:path w="421142" h="221071">
                  <a:moveTo>
                    <a:pt x="0" y="68586"/>
                  </a:moveTo>
                  <a:lnTo>
                    <a:pt x="0" y="122731"/>
                  </a:lnTo>
                  <a:lnTo>
                    <a:pt x="5590" y="172089"/>
                  </a:lnTo>
                  <a:lnTo>
                    <a:pt x="7236" y="175022"/>
                  </a:lnTo>
                  <a:lnTo>
                    <a:pt x="8334" y="172299"/>
                  </a:lnTo>
                  <a:lnTo>
                    <a:pt x="13456" y="111833"/>
                  </a:lnTo>
                  <a:lnTo>
                    <a:pt x="25045" y="79451"/>
                  </a:lnTo>
                  <a:lnTo>
                    <a:pt x="30735" y="68810"/>
                  </a:lnTo>
                  <a:lnTo>
                    <a:pt x="38037" y="62887"/>
                  </a:lnTo>
                  <a:lnTo>
                    <a:pt x="46415" y="60107"/>
                  </a:lnTo>
                  <a:lnTo>
                    <a:pt x="55510" y="59424"/>
                  </a:lnTo>
                  <a:lnTo>
                    <a:pt x="62743" y="62478"/>
                  </a:lnTo>
                  <a:lnTo>
                    <a:pt x="92346" y="96551"/>
                  </a:lnTo>
                  <a:lnTo>
                    <a:pt x="107041" y="128865"/>
                  </a:lnTo>
                  <a:lnTo>
                    <a:pt x="111135" y="130999"/>
                  </a:lnTo>
                  <a:lnTo>
                    <a:pt x="115034" y="126573"/>
                  </a:lnTo>
                  <a:lnTo>
                    <a:pt x="129698" y="88619"/>
                  </a:lnTo>
                  <a:lnTo>
                    <a:pt x="143042" y="74370"/>
                  </a:lnTo>
                  <a:lnTo>
                    <a:pt x="151513" y="68933"/>
                  </a:lnTo>
                  <a:lnTo>
                    <a:pt x="170285" y="66011"/>
                  </a:lnTo>
                  <a:lnTo>
                    <a:pt x="180204" y="66869"/>
                  </a:lnTo>
                  <a:lnTo>
                    <a:pt x="187987" y="70951"/>
                  </a:lnTo>
                  <a:lnTo>
                    <a:pt x="199753" y="84845"/>
                  </a:lnTo>
                  <a:lnTo>
                    <a:pt x="220599" y="140846"/>
                  </a:lnTo>
                  <a:lnTo>
                    <a:pt x="235038" y="184115"/>
                  </a:lnTo>
                  <a:lnTo>
                    <a:pt x="238581" y="187720"/>
                  </a:lnTo>
                  <a:lnTo>
                    <a:pt x="242112" y="186613"/>
                  </a:lnTo>
                  <a:lnTo>
                    <a:pt x="269273" y="152673"/>
                  </a:lnTo>
                  <a:lnTo>
                    <a:pt x="306524" y="133116"/>
                  </a:lnTo>
                  <a:lnTo>
                    <a:pt x="334148" y="118512"/>
                  </a:lnTo>
                  <a:lnTo>
                    <a:pt x="360270" y="102487"/>
                  </a:lnTo>
                  <a:lnTo>
                    <a:pt x="378879" y="91842"/>
                  </a:lnTo>
                  <a:lnTo>
                    <a:pt x="394949" y="75413"/>
                  </a:lnTo>
                  <a:lnTo>
                    <a:pt x="403651" y="53293"/>
                  </a:lnTo>
                  <a:lnTo>
                    <a:pt x="405971" y="40843"/>
                  </a:lnTo>
                  <a:lnTo>
                    <a:pt x="402310" y="20771"/>
                  </a:lnTo>
                  <a:lnTo>
                    <a:pt x="398059" y="12143"/>
                  </a:lnTo>
                  <a:lnTo>
                    <a:pt x="390545" y="6391"/>
                  </a:lnTo>
                  <a:lnTo>
                    <a:pt x="369717" y="0"/>
                  </a:lnTo>
                  <a:lnTo>
                    <a:pt x="359952" y="635"/>
                  </a:lnTo>
                  <a:lnTo>
                    <a:pt x="342863" y="7580"/>
                  </a:lnTo>
                  <a:lnTo>
                    <a:pt x="320088" y="24644"/>
                  </a:lnTo>
                  <a:lnTo>
                    <a:pt x="311888" y="43987"/>
                  </a:lnTo>
                  <a:lnTo>
                    <a:pt x="306623" y="94533"/>
                  </a:lnTo>
                  <a:lnTo>
                    <a:pt x="313989" y="148408"/>
                  </a:lnTo>
                  <a:lnTo>
                    <a:pt x="325701" y="183094"/>
                  </a:lnTo>
                  <a:lnTo>
                    <a:pt x="341288" y="204876"/>
                  </a:lnTo>
                  <a:lnTo>
                    <a:pt x="363034" y="216897"/>
                  </a:lnTo>
                  <a:lnTo>
                    <a:pt x="385957" y="221070"/>
                  </a:lnTo>
                  <a:lnTo>
                    <a:pt x="421141" y="215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80222" y="3205269"/>
              <a:ext cx="291899" cy="195832"/>
            </a:xfrm>
            <a:custGeom>
              <a:avLst/>
              <a:gdLst/>
              <a:ahLst/>
              <a:cxnLst/>
              <a:rect l="0" t="0" r="0" b="0"/>
              <a:pathLst>
                <a:path w="291899" h="195832">
                  <a:moveTo>
                    <a:pt x="0" y="21057"/>
                  </a:moveTo>
                  <a:lnTo>
                    <a:pt x="3119" y="63749"/>
                  </a:lnTo>
                  <a:lnTo>
                    <a:pt x="17958" y="123125"/>
                  </a:lnTo>
                  <a:lnTo>
                    <a:pt x="29368" y="155804"/>
                  </a:lnTo>
                  <a:lnTo>
                    <a:pt x="40738" y="172972"/>
                  </a:lnTo>
                  <a:lnTo>
                    <a:pt x="48216" y="176146"/>
                  </a:lnTo>
                  <a:lnTo>
                    <a:pt x="56710" y="175922"/>
                  </a:lnTo>
                  <a:lnTo>
                    <a:pt x="65883" y="173434"/>
                  </a:lnTo>
                  <a:lnTo>
                    <a:pt x="73168" y="168265"/>
                  </a:lnTo>
                  <a:lnTo>
                    <a:pt x="84381" y="153163"/>
                  </a:lnTo>
                  <a:lnTo>
                    <a:pt x="97271" y="124930"/>
                  </a:lnTo>
                  <a:lnTo>
                    <a:pt x="103452" y="120721"/>
                  </a:lnTo>
                  <a:lnTo>
                    <a:pt x="111082" y="120255"/>
                  </a:lnTo>
                  <a:lnTo>
                    <a:pt x="119678" y="122284"/>
                  </a:lnTo>
                  <a:lnTo>
                    <a:pt x="126579" y="127146"/>
                  </a:lnTo>
                  <a:lnTo>
                    <a:pt x="175826" y="185830"/>
                  </a:lnTo>
                  <a:lnTo>
                    <a:pt x="195908" y="193725"/>
                  </a:lnTo>
                  <a:lnTo>
                    <a:pt x="207814" y="195831"/>
                  </a:lnTo>
                  <a:lnTo>
                    <a:pt x="230402" y="191931"/>
                  </a:lnTo>
                  <a:lnTo>
                    <a:pt x="250970" y="181229"/>
                  </a:lnTo>
                  <a:lnTo>
                    <a:pt x="267910" y="164774"/>
                  </a:lnTo>
                  <a:lnTo>
                    <a:pt x="285011" y="130190"/>
                  </a:lnTo>
                  <a:lnTo>
                    <a:pt x="291898" y="84718"/>
                  </a:lnTo>
                  <a:lnTo>
                    <a:pt x="286989" y="28866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32058" y="3242030"/>
              <a:ext cx="174589" cy="173810"/>
            </a:xfrm>
            <a:custGeom>
              <a:avLst/>
              <a:gdLst/>
              <a:ahLst/>
              <a:cxnLst/>
              <a:rect l="0" t="0" r="0" b="0"/>
              <a:pathLst>
                <a:path w="174589" h="173810">
                  <a:moveTo>
                    <a:pt x="111417" y="100110"/>
                  </a:moveTo>
                  <a:lnTo>
                    <a:pt x="105828" y="41493"/>
                  </a:lnTo>
                  <a:lnTo>
                    <a:pt x="96845" y="21025"/>
                  </a:lnTo>
                  <a:lnTo>
                    <a:pt x="91174" y="12292"/>
                  </a:lnTo>
                  <a:lnTo>
                    <a:pt x="82714" y="6469"/>
                  </a:lnTo>
                  <a:lnTo>
                    <a:pt x="60836" y="0"/>
                  </a:lnTo>
                  <a:lnTo>
                    <a:pt x="50790" y="614"/>
                  </a:lnTo>
                  <a:lnTo>
                    <a:pt x="33389" y="7536"/>
                  </a:lnTo>
                  <a:lnTo>
                    <a:pt x="17857" y="24651"/>
                  </a:lnTo>
                  <a:lnTo>
                    <a:pt x="5494" y="47855"/>
                  </a:lnTo>
                  <a:lnTo>
                    <a:pt x="0" y="73766"/>
                  </a:lnTo>
                  <a:lnTo>
                    <a:pt x="2496" y="109072"/>
                  </a:lnTo>
                  <a:lnTo>
                    <a:pt x="7217" y="117782"/>
                  </a:lnTo>
                  <a:lnTo>
                    <a:pt x="21822" y="130581"/>
                  </a:lnTo>
                  <a:lnTo>
                    <a:pt x="30630" y="133292"/>
                  </a:lnTo>
                  <a:lnTo>
                    <a:pt x="49776" y="133184"/>
                  </a:lnTo>
                  <a:lnTo>
                    <a:pt x="66863" y="122998"/>
                  </a:lnTo>
                  <a:lnTo>
                    <a:pt x="81087" y="106773"/>
                  </a:lnTo>
                  <a:lnTo>
                    <a:pt x="91308" y="87863"/>
                  </a:lnTo>
                  <a:lnTo>
                    <a:pt x="95671" y="87266"/>
                  </a:lnTo>
                  <a:lnTo>
                    <a:pt x="99750" y="92717"/>
                  </a:lnTo>
                  <a:lnTo>
                    <a:pt x="114200" y="118976"/>
                  </a:lnTo>
                  <a:lnTo>
                    <a:pt x="146879" y="154803"/>
                  </a:lnTo>
                  <a:lnTo>
                    <a:pt x="174588" y="173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06646" y="3289497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75061" y="3257911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22011" y="63451"/>
                  </a:lnTo>
                  <a:lnTo>
                    <a:pt x="97714" y="121545"/>
                  </a:lnTo>
                  <a:lnTo>
                    <a:pt x="75714" y="178687"/>
                  </a:lnTo>
                  <a:lnTo>
                    <a:pt x="50008" y="237894"/>
                  </a:lnTo>
                  <a:lnTo>
                    <a:pt x="29332" y="28841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01486" y="3289497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6395" y="62461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59372" y="3247383"/>
              <a:ext cx="200043" cy="389555"/>
            </a:xfrm>
            <a:custGeom>
              <a:avLst/>
              <a:gdLst/>
              <a:ahLst/>
              <a:cxnLst/>
              <a:rect l="0" t="0" r="0" b="0"/>
              <a:pathLst>
                <a:path w="200043" h="389555">
                  <a:moveTo>
                    <a:pt x="200042" y="0"/>
                  </a:moveTo>
                  <a:lnTo>
                    <a:pt x="172508" y="62280"/>
                  </a:lnTo>
                  <a:lnTo>
                    <a:pt x="138711" y="119451"/>
                  </a:lnTo>
                  <a:lnTo>
                    <a:pt x="109158" y="175543"/>
                  </a:lnTo>
                  <a:lnTo>
                    <a:pt x="74725" y="234890"/>
                  </a:lnTo>
                  <a:lnTo>
                    <a:pt x="51112" y="285954"/>
                  </a:lnTo>
                  <a:lnTo>
                    <a:pt x="18516" y="34627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04319" y="3287894"/>
              <a:ext cx="130717" cy="183622"/>
            </a:xfrm>
            <a:custGeom>
              <a:avLst/>
              <a:gdLst/>
              <a:ahLst/>
              <a:cxnLst/>
              <a:rect l="0" t="0" r="0" b="0"/>
              <a:pathLst>
                <a:path w="130717" h="183622">
                  <a:moveTo>
                    <a:pt x="81436" y="12132"/>
                  </a:moveTo>
                  <a:lnTo>
                    <a:pt x="70258" y="954"/>
                  </a:lnTo>
                  <a:lnTo>
                    <a:pt x="63456" y="0"/>
                  </a:lnTo>
                  <a:lnTo>
                    <a:pt x="46539" y="5180"/>
                  </a:lnTo>
                  <a:lnTo>
                    <a:pt x="30441" y="21521"/>
                  </a:lnTo>
                  <a:lnTo>
                    <a:pt x="6632" y="64549"/>
                  </a:lnTo>
                  <a:lnTo>
                    <a:pt x="0" y="101882"/>
                  </a:lnTo>
                  <a:lnTo>
                    <a:pt x="3625" y="136990"/>
                  </a:lnTo>
                  <a:lnTo>
                    <a:pt x="12149" y="155752"/>
                  </a:lnTo>
                  <a:lnTo>
                    <a:pt x="17697" y="164030"/>
                  </a:lnTo>
                  <a:lnTo>
                    <a:pt x="33221" y="176348"/>
                  </a:lnTo>
                  <a:lnTo>
                    <a:pt x="42274" y="181271"/>
                  </a:lnTo>
                  <a:lnTo>
                    <a:pt x="61691" y="183621"/>
                  </a:lnTo>
                  <a:lnTo>
                    <a:pt x="82019" y="179596"/>
                  </a:lnTo>
                  <a:lnTo>
                    <a:pt x="102752" y="170008"/>
                  </a:lnTo>
                  <a:lnTo>
                    <a:pt x="117426" y="154829"/>
                  </a:lnTo>
                  <a:lnTo>
                    <a:pt x="126678" y="135214"/>
                  </a:lnTo>
                  <a:lnTo>
                    <a:pt x="130716" y="99034"/>
                  </a:lnTo>
                  <a:lnTo>
                    <a:pt x="119136" y="44070"/>
                  </a:lnTo>
                  <a:lnTo>
                    <a:pt x="114758" y="36933"/>
                  </a:lnTo>
                  <a:lnTo>
                    <a:pt x="109500" y="32175"/>
                  </a:lnTo>
                  <a:lnTo>
                    <a:pt x="91965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01569" y="3278968"/>
              <a:ext cx="165737" cy="210571"/>
            </a:xfrm>
            <a:custGeom>
              <a:avLst/>
              <a:gdLst/>
              <a:ahLst/>
              <a:cxnLst/>
              <a:rect l="0" t="0" r="0" b="0"/>
              <a:pathLst>
                <a:path w="165737" h="210571">
                  <a:moveTo>
                    <a:pt x="0" y="42114"/>
                  </a:moveTo>
                  <a:lnTo>
                    <a:pt x="1" y="100731"/>
                  </a:lnTo>
                  <a:lnTo>
                    <a:pt x="8405" y="153735"/>
                  </a:lnTo>
                  <a:lnTo>
                    <a:pt x="14654" y="177121"/>
                  </a:lnTo>
                  <a:lnTo>
                    <a:pt x="27569" y="196094"/>
                  </a:lnTo>
                  <a:lnTo>
                    <a:pt x="35927" y="204429"/>
                  </a:lnTo>
                  <a:lnTo>
                    <a:pt x="46178" y="208816"/>
                  </a:lnTo>
                  <a:lnTo>
                    <a:pt x="70047" y="210570"/>
                  </a:lnTo>
                  <a:lnTo>
                    <a:pt x="104203" y="199392"/>
                  </a:lnTo>
                  <a:lnTo>
                    <a:pt x="130961" y="175673"/>
                  </a:lnTo>
                  <a:lnTo>
                    <a:pt x="152557" y="136217"/>
                  </a:lnTo>
                  <a:lnTo>
                    <a:pt x="163225" y="103922"/>
                  </a:lnTo>
                  <a:lnTo>
                    <a:pt x="165736" y="65237"/>
                  </a:lnTo>
                  <a:lnTo>
                    <a:pt x="159592" y="2764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59579" y="3257911"/>
              <a:ext cx="221489" cy="261005"/>
            </a:xfrm>
            <a:custGeom>
              <a:avLst/>
              <a:gdLst/>
              <a:ahLst/>
              <a:cxnLst/>
              <a:rect l="0" t="0" r="0" b="0"/>
              <a:pathLst>
                <a:path w="221489" h="261005">
                  <a:moveTo>
                    <a:pt x="115813" y="0"/>
                  </a:moveTo>
                  <a:lnTo>
                    <a:pt x="52385" y="19129"/>
                  </a:lnTo>
                  <a:lnTo>
                    <a:pt x="31471" y="30339"/>
                  </a:lnTo>
                  <a:lnTo>
                    <a:pt x="16717" y="46240"/>
                  </a:lnTo>
                  <a:lnTo>
                    <a:pt x="11145" y="55393"/>
                  </a:lnTo>
                  <a:lnTo>
                    <a:pt x="8073" y="78042"/>
                  </a:lnTo>
                  <a:lnTo>
                    <a:pt x="8891" y="90633"/>
                  </a:lnTo>
                  <a:lnTo>
                    <a:pt x="15286" y="99026"/>
                  </a:lnTo>
                  <a:lnTo>
                    <a:pt x="72477" y="119192"/>
                  </a:lnTo>
                  <a:lnTo>
                    <a:pt x="131213" y="127269"/>
                  </a:lnTo>
                  <a:lnTo>
                    <a:pt x="172499" y="142735"/>
                  </a:lnTo>
                  <a:lnTo>
                    <a:pt x="216273" y="175786"/>
                  </a:lnTo>
                  <a:lnTo>
                    <a:pt x="220222" y="185041"/>
                  </a:lnTo>
                  <a:lnTo>
                    <a:pt x="221488" y="207803"/>
                  </a:lnTo>
                  <a:lnTo>
                    <a:pt x="217849" y="216914"/>
                  </a:lnTo>
                  <a:lnTo>
                    <a:pt x="204447" y="230158"/>
                  </a:lnTo>
                  <a:lnTo>
                    <a:pt x="145668" y="252029"/>
                  </a:lnTo>
                  <a:lnTo>
                    <a:pt x="90905" y="261004"/>
                  </a:lnTo>
                  <a:lnTo>
                    <a:pt x="43433" y="25437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39893" y="3378664"/>
              <a:ext cx="133216" cy="132119"/>
            </a:xfrm>
            <a:custGeom>
              <a:avLst/>
              <a:gdLst/>
              <a:ahLst/>
              <a:cxnLst/>
              <a:rect l="0" t="0" r="0" b="0"/>
              <a:pathLst>
                <a:path w="133216" h="132119">
                  <a:moveTo>
                    <a:pt x="98712" y="5589"/>
                  </a:moveTo>
                  <a:lnTo>
                    <a:pt x="81944" y="0"/>
                  </a:lnTo>
                  <a:lnTo>
                    <a:pt x="64353" y="376"/>
                  </a:lnTo>
                  <a:lnTo>
                    <a:pt x="46007" y="5612"/>
                  </a:lnTo>
                  <a:lnTo>
                    <a:pt x="30053" y="15738"/>
                  </a:lnTo>
                  <a:lnTo>
                    <a:pt x="18284" y="31157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1319" y="100610"/>
                  </a:lnTo>
                  <a:lnTo>
                    <a:pt x="12142" y="118400"/>
                  </a:lnTo>
                  <a:lnTo>
                    <a:pt x="19942" y="126420"/>
                  </a:lnTo>
                  <a:lnTo>
                    <a:pt x="28650" y="130597"/>
                  </a:lnTo>
                  <a:lnTo>
                    <a:pt x="47686" y="132118"/>
                  </a:lnTo>
                  <a:lnTo>
                    <a:pt x="83724" y="126398"/>
                  </a:lnTo>
                  <a:lnTo>
                    <a:pt x="104139" y="114264"/>
                  </a:lnTo>
                  <a:lnTo>
                    <a:pt x="119842" y="97173"/>
                  </a:lnTo>
                  <a:lnTo>
                    <a:pt x="130720" y="77879"/>
                  </a:lnTo>
                  <a:lnTo>
                    <a:pt x="133215" y="57605"/>
                  </a:lnTo>
                  <a:lnTo>
                    <a:pt x="132242" y="47286"/>
                  </a:lnTo>
                  <a:lnTo>
                    <a:pt x="129254" y="39236"/>
                  </a:lnTo>
                  <a:lnTo>
                    <a:pt x="109241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12304" y="3163155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51117"/>
                  </a:lnTo>
                  <a:lnTo>
                    <a:pt x="21332" y="205433"/>
                  </a:lnTo>
                  <a:lnTo>
                    <a:pt x="29561" y="265707"/>
                  </a:lnTo>
                  <a:lnTo>
                    <a:pt x="39653" y="319086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28118" y="3300026"/>
              <a:ext cx="136871" cy="192842"/>
            </a:xfrm>
            <a:custGeom>
              <a:avLst/>
              <a:gdLst/>
              <a:ahLst/>
              <a:cxnLst/>
              <a:rect l="0" t="0" r="0" b="0"/>
              <a:pathLst>
                <a:path w="136871" h="192842">
                  <a:moveTo>
                    <a:pt x="0" y="73699"/>
                  </a:moveTo>
                  <a:lnTo>
                    <a:pt x="26364" y="134810"/>
                  </a:lnTo>
                  <a:lnTo>
                    <a:pt x="59898" y="189241"/>
                  </a:lnTo>
                  <a:lnTo>
                    <a:pt x="66838" y="192841"/>
                  </a:lnTo>
                  <a:lnTo>
                    <a:pt x="73805" y="191732"/>
                  </a:lnTo>
                  <a:lnTo>
                    <a:pt x="80789" y="187482"/>
                  </a:lnTo>
                  <a:lnTo>
                    <a:pt x="91668" y="170283"/>
                  </a:lnTo>
                  <a:lnTo>
                    <a:pt x="111897" y="113714"/>
                  </a:lnTo>
                  <a:lnTo>
                    <a:pt x="126261" y="5708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96574" y="3328581"/>
              <a:ext cx="147027" cy="173095"/>
            </a:xfrm>
            <a:custGeom>
              <a:avLst/>
              <a:gdLst/>
              <a:ahLst/>
              <a:cxnLst/>
              <a:rect l="0" t="0" r="0" b="0"/>
              <a:pathLst>
                <a:path w="147027" h="173095">
                  <a:moveTo>
                    <a:pt x="0" y="55672"/>
                  </a:moveTo>
                  <a:lnTo>
                    <a:pt x="17980" y="71313"/>
                  </a:lnTo>
                  <a:lnTo>
                    <a:pt x="34898" y="79391"/>
                  </a:lnTo>
                  <a:lnTo>
                    <a:pt x="96117" y="86222"/>
                  </a:lnTo>
                  <a:lnTo>
                    <a:pt x="121098" y="84458"/>
                  </a:lnTo>
                  <a:lnTo>
                    <a:pt x="139999" y="75875"/>
                  </a:lnTo>
                  <a:lnTo>
                    <a:pt x="144805" y="67971"/>
                  </a:lnTo>
                  <a:lnTo>
                    <a:pt x="147026" y="46710"/>
                  </a:lnTo>
                  <a:lnTo>
                    <a:pt x="140994" y="27903"/>
                  </a:lnTo>
                  <a:lnTo>
                    <a:pt x="136110" y="19612"/>
                  </a:lnTo>
                  <a:lnTo>
                    <a:pt x="121325" y="7280"/>
                  </a:lnTo>
                  <a:lnTo>
                    <a:pt x="112469" y="2354"/>
                  </a:lnTo>
                  <a:lnTo>
                    <a:pt x="90150" y="0"/>
                  </a:lnTo>
                  <a:lnTo>
                    <a:pt x="65803" y="4023"/>
                  </a:lnTo>
                  <a:lnTo>
                    <a:pt x="43283" y="13610"/>
                  </a:lnTo>
                  <a:lnTo>
                    <a:pt x="27816" y="28789"/>
                  </a:lnTo>
                  <a:lnTo>
                    <a:pt x="8354" y="67130"/>
                  </a:lnTo>
                  <a:lnTo>
                    <a:pt x="2475" y="103651"/>
                  </a:lnTo>
                  <a:lnTo>
                    <a:pt x="11911" y="144107"/>
                  </a:lnTo>
                  <a:lnTo>
                    <a:pt x="26351" y="162437"/>
                  </a:lnTo>
                  <a:lnTo>
                    <a:pt x="35115" y="168963"/>
                  </a:lnTo>
                  <a:lnTo>
                    <a:pt x="60450" y="173094"/>
                  </a:lnTo>
                  <a:lnTo>
                    <a:pt x="95120" y="168843"/>
                  </a:lnTo>
                  <a:lnTo>
                    <a:pt x="98542" y="167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00974" y="3373656"/>
              <a:ext cx="185321" cy="170549"/>
            </a:xfrm>
            <a:custGeom>
              <a:avLst/>
              <a:gdLst/>
              <a:ahLst/>
              <a:cxnLst/>
              <a:rect l="0" t="0" r="0" b="0"/>
              <a:pathLst>
                <a:path w="185321" h="170549">
                  <a:moveTo>
                    <a:pt x="90564" y="94826"/>
                  </a:moveTo>
                  <a:lnTo>
                    <a:pt x="75909" y="32733"/>
                  </a:lnTo>
                  <a:lnTo>
                    <a:pt x="60225" y="5978"/>
                  </a:lnTo>
                  <a:lnTo>
                    <a:pt x="52790" y="1668"/>
                  </a:lnTo>
                  <a:lnTo>
                    <a:pt x="35171" y="0"/>
                  </a:lnTo>
                  <a:lnTo>
                    <a:pt x="26729" y="4702"/>
                  </a:lnTo>
                  <a:lnTo>
                    <a:pt x="11110" y="22405"/>
                  </a:lnTo>
                  <a:lnTo>
                    <a:pt x="2609" y="45871"/>
                  </a:lnTo>
                  <a:lnTo>
                    <a:pt x="0" y="73068"/>
                  </a:lnTo>
                  <a:lnTo>
                    <a:pt x="6278" y="118925"/>
                  </a:lnTo>
                  <a:lnTo>
                    <a:pt x="16448" y="144140"/>
                  </a:lnTo>
                  <a:lnTo>
                    <a:pt x="24776" y="151099"/>
                  </a:lnTo>
                  <a:lnTo>
                    <a:pt x="35007" y="154568"/>
                  </a:lnTo>
                  <a:lnTo>
                    <a:pt x="46507" y="155711"/>
                  </a:lnTo>
                  <a:lnTo>
                    <a:pt x="56513" y="152963"/>
                  </a:lnTo>
                  <a:lnTo>
                    <a:pt x="73870" y="140551"/>
                  </a:lnTo>
                  <a:lnTo>
                    <a:pt x="83144" y="120217"/>
                  </a:lnTo>
                  <a:lnTo>
                    <a:pt x="89587" y="65934"/>
                  </a:lnTo>
                  <a:lnTo>
                    <a:pt x="96024" y="106633"/>
                  </a:lnTo>
                  <a:lnTo>
                    <a:pt x="110769" y="131729"/>
                  </a:lnTo>
                  <a:lnTo>
                    <a:pt x="129955" y="153983"/>
                  </a:lnTo>
                  <a:lnTo>
                    <a:pt x="156048" y="169806"/>
                  </a:lnTo>
                  <a:lnTo>
                    <a:pt x="163466" y="170548"/>
                  </a:lnTo>
                  <a:lnTo>
                    <a:pt x="169581" y="168704"/>
                  </a:lnTo>
                  <a:lnTo>
                    <a:pt x="185320" y="157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86583" y="3131570"/>
              <a:ext cx="52355" cy="421140"/>
            </a:xfrm>
            <a:custGeom>
              <a:avLst/>
              <a:gdLst/>
              <a:ahLst/>
              <a:cxnLst/>
              <a:rect l="0" t="0" r="0" b="0"/>
              <a:pathLst>
                <a:path w="52355" h="421140">
                  <a:moveTo>
                    <a:pt x="10240" y="0"/>
                  </a:moveTo>
                  <a:lnTo>
                    <a:pt x="3004" y="28726"/>
                  </a:lnTo>
                  <a:lnTo>
                    <a:pt x="686" y="79091"/>
                  </a:lnTo>
                  <a:lnTo>
                    <a:pt x="0" y="136128"/>
                  </a:lnTo>
                  <a:lnTo>
                    <a:pt x="2888" y="195388"/>
                  </a:lnTo>
                  <a:lnTo>
                    <a:pt x="14377" y="258003"/>
                  </a:lnTo>
                  <a:lnTo>
                    <a:pt x="24464" y="317431"/>
                  </a:lnTo>
                  <a:lnTo>
                    <a:pt x="38352" y="375177"/>
                  </a:lnTo>
                  <a:lnTo>
                    <a:pt x="52354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59952" y="3321082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9068" y="0"/>
                  </a:lnTo>
                  <a:lnTo>
                    <a:pt x="146248" y="8406"/>
                  </a:lnTo>
                  <a:lnTo>
                    <a:pt x="85734" y="18212"/>
                  </a:lnTo>
                  <a:lnTo>
                    <a:pt x="24981" y="279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933693" y="3426367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9065" y="58617"/>
                  </a:lnTo>
                  <a:lnTo>
                    <a:pt x="16118" y="75965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44222" y="3300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14566" y="3384253"/>
              <a:ext cx="121369" cy="189646"/>
            </a:xfrm>
            <a:custGeom>
              <a:avLst/>
              <a:gdLst/>
              <a:ahLst/>
              <a:cxnLst/>
              <a:rect l="0" t="0" r="0" b="0"/>
              <a:pathLst>
                <a:path w="121369" h="189646">
                  <a:moveTo>
                    <a:pt x="77055" y="10529"/>
                  </a:moveTo>
                  <a:lnTo>
                    <a:pt x="53008" y="20104"/>
                  </a:lnTo>
                  <a:lnTo>
                    <a:pt x="31585" y="38062"/>
                  </a:lnTo>
                  <a:lnTo>
                    <a:pt x="11590" y="66260"/>
                  </a:lnTo>
                  <a:lnTo>
                    <a:pt x="1945" y="90670"/>
                  </a:lnTo>
                  <a:lnTo>
                    <a:pt x="0" y="113998"/>
                  </a:lnTo>
                  <a:lnTo>
                    <a:pt x="8281" y="157569"/>
                  </a:lnTo>
                  <a:lnTo>
                    <a:pt x="20753" y="175706"/>
                  </a:lnTo>
                  <a:lnTo>
                    <a:pt x="28992" y="183818"/>
                  </a:lnTo>
                  <a:lnTo>
                    <a:pt x="37993" y="188056"/>
                  </a:lnTo>
                  <a:lnTo>
                    <a:pt x="57354" y="189645"/>
                  </a:lnTo>
                  <a:lnTo>
                    <a:pt x="74538" y="183333"/>
                  </a:lnTo>
                  <a:lnTo>
                    <a:pt x="104633" y="160217"/>
                  </a:lnTo>
                  <a:lnTo>
                    <a:pt x="120451" y="128841"/>
                  </a:lnTo>
                  <a:lnTo>
                    <a:pt x="121368" y="84319"/>
                  </a:lnTo>
                  <a:lnTo>
                    <a:pt x="114231" y="45261"/>
                  </a:lnTo>
                  <a:lnTo>
                    <a:pt x="87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44263" y="3373736"/>
              <a:ext cx="189514" cy="221088"/>
            </a:xfrm>
            <a:custGeom>
              <a:avLst/>
              <a:gdLst/>
              <a:ahLst/>
              <a:cxnLst/>
              <a:rect l="0" t="0" r="0" b="0"/>
              <a:pathLst>
                <a:path w="189514" h="221088">
                  <a:moveTo>
                    <a:pt x="0" y="42103"/>
                  </a:moveTo>
                  <a:lnTo>
                    <a:pt x="17958" y="95978"/>
                  </a:lnTo>
                  <a:lnTo>
                    <a:pt x="35149" y="153140"/>
                  </a:lnTo>
                  <a:lnTo>
                    <a:pt x="40050" y="193676"/>
                  </a:lnTo>
                  <a:lnTo>
                    <a:pt x="39568" y="196964"/>
                  </a:lnTo>
                  <a:lnTo>
                    <a:pt x="27279" y="150999"/>
                  </a:lnTo>
                  <a:lnTo>
                    <a:pt x="22286" y="97582"/>
                  </a:lnTo>
                  <a:lnTo>
                    <a:pt x="24419" y="45090"/>
                  </a:lnTo>
                  <a:lnTo>
                    <a:pt x="26808" y="33566"/>
                  </a:lnTo>
                  <a:lnTo>
                    <a:pt x="38821" y="14522"/>
                  </a:lnTo>
                  <a:lnTo>
                    <a:pt x="46938" y="6168"/>
                  </a:lnTo>
                  <a:lnTo>
                    <a:pt x="55859" y="1769"/>
                  </a:lnTo>
                  <a:lnTo>
                    <a:pt x="75129" y="0"/>
                  </a:lnTo>
                  <a:lnTo>
                    <a:pt x="105708" y="11171"/>
                  </a:lnTo>
                  <a:lnTo>
                    <a:pt x="131407" y="29298"/>
                  </a:lnTo>
                  <a:lnTo>
                    <a:pt x="159881" y="72026"/>
                  </a:lnTo>
                  <a:lnTo>
                    <a:pt x="172804" y="105951"/>
                  </a:lnTo>
                  <a:lnTo>
                    <a:pt x="183760" y="166916"/>
                  </a:lnTo>
                  <a:lnTo>
                    <a:pt x="189513" y="221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394485" y="3347079"/>
              <a:ext cx="128805" cy="258274"/>
            </a:xfrm>
            <a:custGeom>
              <a:avLst/>
              <a:gdLst/>
              <a:ahLst/>
              <a:cxnLst/>
              <a:rect l="0" t="0" r="0" b="0"/>
              <a:pathLst>
                <a:path w="128805" h="258274">
                  <a:moveTo>
                    <a:pt x="128804" y="5589"/>
                  </a:moveTo>
                  <a:lnTo>
                    <a:pt x="112037" y="0"/>
                  </a:lnTo>
                  <a:lnTo>
                    <a:pt x="94445" y="375"/>
                  </a:lnTo>
                  <a:lnTo>
                    <a:pt x="44211" y="14478"/>
                  </a:lnTo>
                  <a:lnTo>
                    <a:pt x="23357" y="25527"/>
                  </a:lnTo>
                  <a:lnTo>
                    <a:pt x="8629" y="41357"/>
                  </a:lnTo>
                  <a:lnTo>
                    <a:pt x="3064" y="50491"/>
                  </a:lnTo>
                  <a:lnTo>
                    <a:pt x="0" y="73119"/>
                  </a:lnTo>
                  <a:lnTo>
                    <a:pt x="820" y="85704"/>
                  </a:lnTo>
                  <a:lnTo>
                    <a:pt x="4877" y="95264"/>
                  </a:lnTo>
                  <a:lnTo>
                    <a:pt x="18743" y="109006"/>
                  </a:lnTo>
                  <a:lnTo>
                    <a:pt x="74723" y="134342"/>
                  </a:lnTo>
                  <a:lnTo>
                    <a:pt x="94239" y="148211"/>
                  </a:lnTo>
                  <a:lnTo>
                    <a:pt x="106813" y="166073"/>
                  </a:lnTo>
                  <a:lnTo>
                    <a:pt x="110061" y="188829"/>
                  </a:lnTo>
                  <a:lnTo>
                    <a:pt x="106436" y="212201"/>
                  </a:lnTo>
                  <a:lnTo>
                    <a:pt x="97026" y="230388"/>
                  </a:lnTo>
                  <a:lnTo>
                    <a:pt x="78806" y="243150"/>
                  </a:lnTo>
                  <a:lnTo>
                    <a:pt x="55110" y="251552"/>
                  </a:lnTo>
                  <a:lnTo>
                    <a:pt x="2462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75931" y="3573767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077594" y="3339315"/>
            <a:ext cx="456017" cy="310533"/>
            <a:chOff x="8077594" y="3339315"/>
            <a:chExt cx="456017" cy="310533"/>
          </a:xfrm>
        </p:grpSpPr>
        <p:sp>
          <p:nvSpPr>
            <p:cNvPr id="108" name="Freeform 107"/>
            <p:cNvSpPr/>
            <p:nvPr/>
          </p:nvSpPr>
          <p:spPr>
            <a:xfrm>
              <a:off x="8077594" y="3339315"/>
              <a:ext cx="150691" cy="188424"/>
            </a:xfrm>
            <a:custGeom>
              <a:avLst/>
              <a:gdLst/>
              <a:ahLst/>
              <a:cxnLst/>
              <a:rect l="0" t="0" r="0" b="0"/>
              <a:pathLst>
                <a:path w="150691" h="188424">
                  <a:moveTo>
                    <a:pt x="3291" y="76524"/>
                  </a:moveTo>
                  <a:lnTo>
                    <a:pt x="14469" y="87702"/>
                  </a:lnTo>
                  <a:lnTo>
                    <a:pt x="32435" y="93190"/>
                  </a:lnTo>
                  <a:lnTo>
                    <a:pt x="56018" y="94460"/>
                  </a:lnTo>
                  <a:lnTo>
                    <a:pt x="93263" y="87428"/>
                  </a:lnTo>
                  <a:lnTo>
                    <a:pt x="120156" y="71046"/>
                  </a:lnTo>
                  <a:lnTo>
                    <a:pt x="135560" y="58102"/>
                  </a:lnTo>
                  <a:lnTo>
                    <a:pt x="139433" y="50205"/>
                  </a:lnTo>
                  <a:lnTo>
                    <a:pt x="140618" y="32071"/>
                  </a:lnTo>
                  <a:lnTo>
                    <a:pt x="136956" y="24662"/>
                  </a:lnTo>
                  <a:lnTo>
                    <a:pt x="123529" y="13310"/>
                  </a:lnTo>
                  <a:lnTo>
                    <a:pt x="96238" y="342"/>
                  </a:lnTo>
                  <a:lnTo>
                    <a:pt x="86313" y="0"/>
                  </a:lnTo>
                  <a:lnTo>
                    <a:pt x="65926" y="5859"/>
                  </a:lnTo>
                  <a:lnTo>
                    <a:pt x="32648" y="28684"/>
                  </a:lnTo>
                  <a:lnTo>
                    <a:pt x="17898" y="42004"/>
                  </a:lnTo>
                  <a:lnTo>
                    <a:pt x="2029" y="73835"/>
                  </a:lnTo>
                  <a:lnTo>
                    <a:pt x="0" y="96386"/>
                  </a:lnTo>
                  <a:lnTo>
                    <a:pt x="8230" y="139459"/>
                  </a:lnTo>
                  <a:lnTo>
                    <a:pt x="13602" y="147727"/>
                  </a:lnTo>
                  <a:lnTo>
                    <a:pt x="57291" y="179126"/>
                  </a:lnTo>
                  <a:lnTo>
                    <a:pt x="93511" y="188423"/>
                  </a:lnTo>
                  <a:lnTo>
                    <a:pt x="150690" y="181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43464" y="3381762"/>
              <a:ext cx="205919" cy="268086"/>
            </a:xfrm>
            <a:custGeom>
              <a:avLst/>
              <a:gdLst/>
              <a:ahLst/>
              <a:cxnLst/>
              <a:rect l="0" t="0" r="0" b="0"/>
              <a:pathLst>
                <a:path w="205919" h="268086">
                  <a:moveTo>
                    <a:pt x="90105" y="76191"/>
                  </a:moveTo>
                  <a:lnTo>
                    <a:pt x="86985" y="33500"/>
                  </a:lnTo>
                  <a:lnTo>
                    <a:pt x="84516" y="23164"/>
                  </a:lnTo>
                  <a:lnTo>
                    <a:pt x="79359" y="15103"/>
                  </a:lnTo>
                  <a:lnTo>
                    <a:pt x="64273" y="3027"/>
                  </a:lnTo>
                  <a:lnTo>
                    <a:pt x="45868" y="0"/>
                  </a:lnTo>
                  <a:lnTo>
                    <a:pt x="36047" y="831"/>
                  </a:lnTo>
                  <a:lnTo>
                    <a:pt x="18896" y="7993"/>
                  </a:lnTo>
                  <a:lnTo>
                    <a:pt x="11046" y="13178"/>
                  </a:lnTo>
                  <a:lnTo>
                    <a:pt x="5814" y="22484"/>
                  </a:lnTo>
                  <a:lnTo>
                    <a:pt x="0" y="48422"/>
                  </a:lnTo>
                  <a:lnTo>
                    <a:pt x="2316" y="84731"/>
                  </a:lnTo>
                  <a:lnTo>
                    <a:pt x="10534" y="103773"/>
                  </a:lnTo>
                  <a:lnTo>
                    <a:pt x="16000" y="112127"/>
                  </a:lnTo>
                  <a:lnTo>
                    <a:pt x="23154" y="116526"/>
                  </a:lnTo>
                  <a:lnTo>
                    <a:pt x="40462" y="118294"/>
                  </a:lnTo>
                  <a:lnTo>
                    <a:pt x="56733" y="112061"/>
                  </a:lnTo>
                  <a:lnTo>
                    <a:pt x="86243" y="88996"/>
                  </a:lnTo>
                  <a:lnTo>
                    <a:pt x="92209" y="89407"/>
                  </a:lnTo>
                  <a:lnTo>
                    <a:pt x="97357" y="94360"/>
                  </a:lnTo>
                  <a:lnTo>
                    <a:pt x="101959" y="102342"/>
                  </a:lnTo>
                  <a:lnTo>
                    <a:pt x="108435" y="135932"/>
                  </a:lnTo>
                  <a:lnTo>
                    <a:pt x="111793" y="189204"/>
                  </a:lnTo>
                  <a:lnTo>
                    <a:pt x="119389" y="244787"/>
                  </a:lnTo>
                  <a:lnTo>
                    <a:pt x="120156" y="258778"/>
                  </a:lnTo>
                  <a:lnTo>
                    <a:pt x="118328" y="265766"/>
                  </a:lnTo>
                  <a:lnTo>
                    <a:pt x="114770" y="268085"/>
                  </a:lnTo>
                  <a:lnTo>
                    <a:pt x="110057" y="267292"/>
                  </a:lnTo>
                  <a:lnTo>
                    <a:pt x="109256" y="264423"/>
                  </a:lnTo>
                  <a:lnTo>
                    <a:pt x="114604" y="254996"/>
                  </a:lnTo>
                  <a:lnTo>
                    <a:pt x="136358" y="236535"/>
                  </a:lnTo>
                  <a:lnTo>
                    <a:pt x="165031" y="221837"/>
                  </a:lnTo>
                  <a:lnTo>
                    <a:pt x="205918" y="213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89332" y="3384253"/>
              <a:ext cx="144279" cy="138556"/>
            </a:xfrm>
            <a:custGeom>
              <a:avLst/>
              <a:gdLst/>
              <a:ahLst/>
              <a:cxnLst/>
              <a:rect l="0" t="0" r="0" b="0"/>
              <a:pathLst>
                <a:path w="144279" h="138556">
                  <a:moveTo>
                    <a:pt x="17937" y="21057"/>
                  </a:moveTo>
                  <a:lnTo>
                    <a:pt x="6758" y="32236"/>
                  </a:lnTo>
                  <a:lnTo>
                    <a:pt x="1269" y="50202"/>
                  </a:lnTo>
                  <a:lnTo>
                    <a:pt x="0" y="72615"/>
                  </a:lnTo>
                  <a:lnTo>
                    <a:pt x="3336" y="94274"/>
                  </a:lnTo>
                  <a:lnTo>
                    <a:pt x="11837" y="112480"/>
                  </a:lnTo>
                  <a:lnTo>
                    <a:pt x="17379" y="120610"/>
                  </a:lnTo>
                  <a:lnTo>
                    <a:pt x="32897" y="132764"/>
                  </a:lnTo>
                  <a:lnTo>
                    <a:pt x="41947" y="137642"/>
                  </a:lnTo>
                  <a:lnTo>
                    <a:pt x="51492" y="138555"/>
                  </a:lnTo>
                  <a:lnTo>
                    <a:pt x="71454" y="133330"/>
                  </a:lnTo>
                  <a:lnTo>
                    <a:pt x="102424" y="117234"/>
                  </a:lnTo>
                  <a:lnTo>
                    <a:pt x="117097" y="101238"/>
                  </a:lnTo>
                  <a:lnTo>
                    <a:pt x="136050" y="62372"/>
                  </a:lnTo>
                  <a:lnTo>
                    <a:pt x="1442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000621" y="126341"/>
            <a:ext cx="821224" cy="336913"/>
            <a:chOff x="3000621" y="126341"/>
            <a:chExt cx="821224" cy="336913"/>
          </a:xfrm>
        </p:grpSpPr>
        <p:sp>
          <p:nvSpPr>
            <p:cNvPr id="2" name="Freeform 1"/>
            <p:cNvSpPr/>
            <p:nvPr/>
          </p:nvSpPr>
          <p:spPr>
            <a:xfrm>
              <a:off x="3000621" y="210569"/>
              <a:ext cx="300049" cy="178986"/>
            </a:xfrm>
            <a:custGeom>
              <a:avLst/>
              <a:gdLst/>
              <a:ahLst/>
              <a:cxnLst/>
              <a:rect l="0" t="0" r="0" b="0"/>
              <a:pathLst>
                <a:path w="300049" h="178986">
                  <a:moveTo>
                    <a:pt x="42114" y="0"/>
                  </a:moveTo>
                  <a:lnTo>
                    <a:pt x="95989" y="25194"/>
                  </a:lnTo>
                  <a:lnTo>
                    <a:pt x="153151" y="45244"/>
                  </a:lnTo>
                  <a:lnTo>
                    <a:pt x="213061" y="63121"/>
                  </a:lnTo>
                  <a:lnTo>
                    <a:pt x="272683" y="80712"/>
                  </a:lnTo>
                  <a:lnTo>
                    <a:pt x="294328" y="87735"/>
                  </a:lnTo>
                  <a:lnTo>
                    <a:pt x="299164" y="92415"/>
                  </a:lnTo>
                  <a:lnTo>
                    <a:pt x="300048" y="97875"/>
                  </a:lnTo>
                  <a:lnTo>
                    <a:pt x="298298" y="103855"/>
                  </a:lnTo>
                  <a:lnTo>
                    <a:pt x="292452" y="109011"/>
                  </a:lnTo>
                  <a:lnTo>
                    <a:pt x="230406" y="133072"/>
                  </a:lnTo>
                  <a:lnTo>
                    <a:pt x="174931" y="147342"/>
                  </a:lnTo>
                  <a:lnTo>
                    <a:pt x="113583" y="155837"/>
                  </a:lnTo>
                  <a:lnTo>
                    <a:pt x="57575" y="16592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15760" y="126341"/>
              <a:ext cx="6085" cy="336913"/>
            </a:xfrm>
            <a:custGeom>
              <a:avLst/>
              <a:gdLst/>
              <a:ahLst/>
              <a:cxnLst/>
              <a:rect l="0" t="0" r="0" b="0"/>
              <a:pathLst>
                <a:path w="6085" h="336913">
                  <a:moveTo>
                    <a:pt x="6084" y="0"/>
                  </a:moveTo>
                  <a:lnTo>
                    <a:pt x="495" y="58617"/>
                  </a:lnTo>
                  <a:lnTo>
                    <a:pt x="3767" y="120027"/>
                  </a:lnTo>
                  <a:lnTo>
                    <a:pt x="5626" y="181550"/>
                  </a:lnTo>
                  <a:lnTo>
                    <a:pt x="5993" y="244092"/>
                  </a:lnTo>
                  <a:lnTo>
                    <a:pt x="0" y="299167"/>
                  </a:lnTo>
                  <a:lnTo>
                    <a:pt x="608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49403" y="147398"/>
              <a:ext cx="219800" cy="214806"/>
            </a:xfrm>
            <a:custGeom>
              <a:avLst/>
              <a:gdLst/>
              <a:ahLst/>
              <a:cxnLst/>
              <a:rect l="0" t="0" r="0" b="0"/>
              <a:pathLst>
                <a:path w="219800" h="214806">
                  <a:moveTo>
                    <a:pt x="219799" y="147399"/>
                  </a:moveTo>
                  <a:lnTo>
                    <a:pt x="156371" y="166528"/>
                  </a:lnTo>
                  <a:lnTo>
                    <a:pt x="93434" y="195593"/>
                  </a:lnTo>
                  <a:lnTo>
                    <a:pt x="40811" y="213956"/>
                  </a:lnTo>
                  <a:lnTo>
                    <a:pt x="19756" y="214805"/>
                  </a:lnTo>
                  <a:lnTo>
                    <a:pt x="9228" y="213393"/>
                  </a:lnTo>
                  <a:lnTo>
                    <a:pt x="3379" y="208943"/>
                  </a:lnTo>
                  <a:lnTo>
                    <a:pt x="650" y="202466"/>
                  </a:lnTo>
                  <a:lnTo>
                    <a:pt x="0" y="194639"/>
                  </a:lnTo>
                  <a:lnTo>
                    <a:pt x="18657" y="138355"/>
                  </a:lnTo>
                  <a:lnTo>
                    <a:pt x="38330" y="84424"/>
                  </a:lnTo>
                  <a:lnTo>
                    <a:pt x="63898" y="26022"/>
                  </a:lnTo>
                  <a:lnTo>
                    <a:pt x="72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633919" y="65536"/>
            <a:ext cx="735615" cy="450361"/>
            <a:chOff x="4633919" y="65536"/>
            <a:chExt cx="735615" cy="450361"/>
          </a:xfrm>
        </p:grpSpPr>
        <p:sp>
          <p:nvSpPr>
            <p:cNvPr id="6" name="Freeform 5"/>
            <p:cNvSpPr/>
            <p:nvPr/>
          </p:nvSpPr>
          <p:spPr>
            <a:xfrm>
              <a:off x="4633919" y="141809"/>
              <a:ext cx="349960" cy="312924"/>
            </a:xfrm>
            <a:custGeom>
              <a:avLst/>
              <a:gdLst/>
              <a:ahLst/>
              <a:cxnLst/>
              <a:rect l="0" t="0" r="0" b="0"/>
              <a:pathLst>
                <a:path w="349960" h="312924">
                  <a:moveTo>
                    <a:pt x="219718" y="5589"/>
                  </a:moveTo>
                  <a:lnTo>
                    <a:pt x="202951" y="0"/>
                  </a:lnTo>
                  <a:lnTo>
                    <a:pt x="170166" y="2114"/>
                  </a:lnTo>
                  <a:lnTo>
                    <a:pt x="118337" y="14478"/>
                  </a:lnTo>
                  <a:lnTo>
                    <a:pt x="76210" y="38238"/>
                  </a:lnTo>
                  <a:lnTo>
                    <a:pt x="30501" y="81985"/>
                  </a:lnTo>
                  <a:lnTo>
                    <a:pt x="14349" y="106614"/>
                  </a:lnTo>
                  <a:lnTo>
                    <a:pt x="3280" y="146787"/>
                  </a:lnTo>
                  <a:lnTo>
                    <a:pt x="0" y="188326"/>
                  </a:lnTo>
                  <a:lnTo>
                    <a:pt x="10207" y="230269"/>
                  </a:lnTo>
                  <a:lnTo>
                    <a:pt x="33638" y="266743"/>
                  </a:lnTo>
                  <a:lnTo>
                    <a:pt x="68397" y="294188"/>
                  </a:lnTo>
                  <a:lnTo>
                    <a:pt x="113921" y="311549"/>
                  </a:lnTo>
                  <a:lnTo>
                    <a:pt x="158865" y="312923"/>
                  </a:lnTo>
                  <a:lnTo>
                    <a:pt x="207407" y="305922"/>
                  </a:lnTo>
                  <a:lnTo>
                    <a:pt x="265466" y="284670"/>
                  </a:lnTo>
                  <a:lnTo>
                    <a:pt x="295014" y="262455"/>
                  </a:lnTo>
                  <a:lnTo>
                    <a:pt x="323136" y="227277"/>
                  </a:lnTo>
                  <a:lnTo>
                    <a:pt x="344305" y="170349"/>
                  </a:lnTo>
                  <a:lnTo>
                    <a:pt x="349959" y="138477"/>
                  </a:lnTo>
                  <a:lnTo>
                    <a:pt x="348572" y="108715"/>
                  </a:lnTo>
                  <a:lnTo>
                    <a:pt x="335626" y="71240"/>
                  </a:lnTo>
                  <a:lnTo>
                    <a:pt x="311383" y="37910"/>
                  </a:lnTo>
                  <a:lnTo>
                    <a:pt x="281973" y="16986"/>
                  </a:lnTo>
                  <a:lnTo>
                    <a:pt x="230246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76992" y="65536"/>
              <a:ext cx="292542" cy="450361"/>
            </a:xfrm>
            <a:custGeom>
              <a:avLst/>
              <a:gdLst/>
              <a:ahLst/>
              <a:cxnLst/>
              <a:rect l="0" t="0" r="0" b="0"/>
              <a:pathLst>
                <a:path w="292542" h="450361">
                  <a:moveTo>
                    <a:pt x="29329" y="418774"/>
                  </a:moveTo>
                  <a:lnTo>
                    <a:pt x="29329" y="361510"/>
                  </a:lnTo>
                  <a:lnTo>
                    <a:pt x="29329" y="312120"/>
                  </a:lnTo>
                  <a:lnTo>
                    <a:pt x="26209" y="260441"/>
                  </a:lnTo>
                  <a:lnTo>
                    <a:pt x="17876" y="208084"/>
                  </a:lnTo>
                  <a:lnTo>
                    <a:pt x="11117" y="158646"/>
                  </a:lnTo>
                  <a:lnTo>
                    <a:pt x="3245" y="100019"/>
                  </a:lnTo>
                  <a:lnTo>
                    <a:pt x="0" y="37313"/>
                  </a:lnTo>
                  <a:lnTo>
                    <a:pt x="3816" y="11760"/>
                  </a:lnTo>
                  <a:lnTo>
                    <a:pt x="9980" y="4712"/>
                  </a:lnTo>
                  <a:lnTo>
                    <a:pt x="18769" y="1183"/>
                  </a:lnTo>
                  <a:lnTo>
                    <a:pt x="29308" y="0"/>
                  </a:lnTo>
                  <a:lnTo>
                    <a:pt x="50377" y="4925"/>
                  </a:lnTo>
                  <a:lnTo>
                    <a:pt x="78849" y="20852"/>
                  </a:lnTo>
                  <a:lnTo>
                    <a:pt x="139987" y="73540"/>
                  </a:lnTo>
                  <a:lnTo>
                    <a:pt x="162202" y="103573"/>
                  </a:lnTo>
                  <a:lnTo>
                    <a:pt x="167153" y="130506"/>
                  </a:lnTo>
                  <a:lnTo>
                    <a:pt x="164283" y="158464"/>
                  </a:lnTo>
                  <a:lnTo>
                    <a:pt x="149514" y="187357"/>
                  </a:lnTo>
                  <a:lnTo>
                    <a:pt x="136947" y="203228"/>
                  </a:lnTo>
                  <a:lnTo>
                    <a:pt x="114204" y="214962"/>
                  </a:lnTo>
                  <a:lnTo>
                    <a:pt x="57532" y="226437"/>
                  </a:lnTo>
                  <a:lnTo>
                    <a:pt x="49301" y="230888"/>
                  </a:lnTo>
                  <a:lnTo>
                    <a:pt x="44984" y="237365"/>
                  </a:lnTo>
                  <a:lnTo>
                    <a:pt x="43275" y="245192"/>
                  </a:lnTo>
                  <a:lnTo>
                    <a:pt x="45645" y="253920"/>
                  </a:lnTo>
                  <a:lnTo>
                    <a:pt x="57638" y="272976"/>
                  </a:lnTo>
                  <a:lnTo>
                    <a:pt x="110743" y="313806"/>
                  </a:lnTo>
                  <a:lnTo>
                    <a:pt x="168200" y="352546"/>
                  </a:lnTo>
                  <a:lnTo>
                    <a:pt x="198377" y="372635"/>
                  </a:lnTo>
                  <a:lnTo>
                    <a:pt x="226426" y="389116"/>
                  </a:lnTo>
                  <a:lnTo>
                    <a:pt x="286226" y="444171"/>
                  </a:lnTo>
                  <a:lnTo>
                    <a:pt x="292541" y="450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66672" y="94756"/>
            <a:ext cx="645350" cy="400084"/>
            <a:chOff x="6566672" y="94756"/>
            <a:chExt cx="645350" cy="400084"/>
          </a:xfrm>
        </p:grpSpPr>
        <p:sp>
          <p:nvSpPr>
            <p:cNvPr id="9" name="Freeform 8"/>
            <p:cNvSpPr/>
            <p:nvPr/>
          </p:nvSpPr>
          <p:spPr>
            <a:xfrm>
              <a:off x="6566672" y="136870"/>
              <a:ext cx="340023" cy="178985"/>
            </a:xfrm>
            <a:custGeom>
              <a:avLst/>
              <a:gdLst/>
              <a:ahLst/>
              <a:cxnLst/>
              <a:rect l="0" t="0" r="0" b="0"/>
              <a:pathLst>
                <a:path w="340023" h="178985">
                  <a:moveTo>
                    <a:pt x="297908" y="0"/>
                  </a:moveTo>
                  <a:lnTo>
                    <a:pt x="244033" y="27511"/>
                  </a:lnTo>
                  <a:lnTo>
                    <a:pt x="180816" y="49083"/>
                  </a:lnTo>
                  <a:lnTo>
                    <a:pt x="128506" y="66281"/>
                  </a:lnTo>
                  <a:lnTo>
                    <a:pt x="73114" y="86272"/>
                  </a:lnTo>
                  <a:lnTo>
                    <a:pt x="14538" y="105092"/>
                  </a:lnTo>
                  <a:lnTo>
                    <a:pt x="3710" y="108666"/>
                  </a:lnTo>
                  <a:lnTo>
                    <a:pt x="0" y="113388"/>
                  </a:lnTo>
                  <a:lnTo>
                    <a:pt x="1037" y="118876"/>
                  </a:lnTo>
                  <a:lnTo>
                    <a:pt x="5237" y="124874"/>
                  </a:lnTo>
                  <a:lnTo>
                    <a:pt x="19263" y="134658"/>
                  </a:lnTo>
                  <a:lnTo>
                    <a:pt x="38365" y="141736"/>
                  </a:lnTo>
                  <a:lnTo>
                    <a:pt x="91876" y="146280"/>
                  </a:lnTo>
                  <a:lnTo>
                    <a:pt x="141325" y="147068"/>
                  </a:lnTo>
                  <a:lnTo>
                    <a:pt x="199258" y="152923"/>
                  </a:lnTo>
                  <a:lnTo>
                    <a:pt x="252902" y="158109"/>
                  </a:lnTo>
                  <a:lnTo>
                    <a:pt x="305438" y="169185"/>
                  </a:lnTo>
                  <a:lnTo>
                    <a:pt x="34002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590839" y="400082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69119" y="0"/>
                  </a:lnTo>
                  <a:lnTo>
                    <a:pt x="208228" y="0"/>
                  </a:lnTo>
                  <a:lnTo>
                    <a:pt x="145073" y="1170"/>
                  </a:lnTo>
                  <a:lnTo>
                    <a:pt x="93257" y="8333"/>
                  </a:lnTo>
                  <a:lnTo>
                    <a:pt x="32720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181898" y="94756"/>
              <a:ext cx="30124" cy="400084"/>
            </a:xfrm>
            <a:custGeom>
              <a:avLst/>
              <a:gdLst/>
              <a:ahLst/>
              <a:cxnLst/>
              <a:rect l="0" t="0" r="0" b="0"/>
              <a:pathLst>
                <a:path w="30124" h="400084">
                  <a:moveTo>
                    <a:pt x="9066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14259" y="175939"/>
                  </a:lnTo>
                  <a:lnTo>
                    <a:pt x="18540" y="238477"/>
                  </a:lnTo>
                  <a:lnTo>
                    <a:pt x="20452" y="295658"/>
                  </a:lnTo>
                  <a:lnTo>
                    <a:pt x="26737" y="347825"/>
                  </a:lnTo>
                  <a:lnTo>
                    <a:pt x="30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/>
          <p:cNvCxnSpPr/>
          <p:nvPr/>
        </p:nvCxnSpPr>
        <p:spPr>
          <a:xfrm flipH="1">
            <a:off x="2344673" y="2321941"/>
            <a:ext cx="493776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3021678" y="2189927"/>
            <a:ext cx="4085058" cy="315856"/>
            <a:chOff x="3021678" y="2189927"/>
            <a:chExt cx="4085058" cy="315856"/>
          </a:xfrm>
        </p:grpSpPr>
        <p:sp>
          <p:nvSpPr>
            <p:cNvPr id="14" name="Freeform 13"/>
            <p:cNvSpPr/>
            <p:nvPr/>
          </p:nvSpPr>
          <p:spPr>
            <a:xfrm>
              <a:off x="3021678" y="2189927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2210984"/>
              <a:ext cx="10096" cy="242156"/>
            </a:xfrm>
            <a:custGeom>
              <a:avLst/>
              <a:gdLst/>
              <a:ahLst/>
              <a:cxnLst/>
              <a:rect l="0" t="0" r="0" b="0"/>
              <a:pathLst>
                <a:path w="10096" h="242156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9273" y="164802"/>
                  </a:lnTo>
                  <a:lnTo>
                    <a:pt x="2178" y="21483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16338" y="2210984"/>
              <a:ext cx="16118" cy="242156"/>
            </a:xfrm>
            <a:custGeom>
              <a:avLst/>
              <a:gdLst/>
              <a:ahLst/>
              <a:cxnLst/>
              <a:rect l="0" t="0" r="0" b="0"/>
              <a:pathLst>
                <a:path w="16118" h="2421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5499" y="191227"/>
                  </a:lnTo>
                  <a:lnTo>
                    <a:pt x="1611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54288" y="2210984"/>
              <a:ext cx="9878" cy="210571"/>
            </a:xfrm>
            <a:custGeom>
              <a:avLst/>
              <a:gdLst/>
              <a:ahLst/>
              <a:cxnLst/>
              <a:rect l="0" t="0" r="0" b="0"/>
              <a:pathLst>
                <a:path w="9878" h="210571">
                  <a:moveTo>
                    <a:pt x="9877" y="0"/>
                  </a:moveTo>
                  <a:lnTo>
                    <a:pt x="1544" y="48931"/>
                  </a:lnTo>
                  <a:lnTo>
                    <a:pt x="0" y="96776"/>
                  </a:lnTo>
                  <a:lnTo>
                    <a:pt x="5066" y="154167"/>
                  </a:lnTo>
                  <a:lnTo>
                    <a:pt x="987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5347" y="2210984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990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64414" y="2221513"/>
              <a:ext cx="21058" cy="231627"/>
            </a:xfrm>
            <a:custGeom>
              <a:avLst/>
              <a:gdLst/>
              <a:ahLst/>
              <a:cxnLst/>
              <a:rect l="0" t="0" r="0" b="0"/>
              <a:pathLst>
                <a:path w="21058" h="231627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12998" y="165432"/>
                  </a:lnTo>
                  <a:lnTo>
                    <a:pt x="18669" y="199145"/>
                  </a:lnTo>
                  <a:lnTo>
                    <a:pt x="2105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85471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01368" y="222151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4654" y="164567"/>
                  </a:lnTo>
                  <a:lnTo>
                    <a:pt x="19792" y="219377"/>
                  </a:lnTo>
                  <a:lnTo>
                    <a:pt x="20806" y="26971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75150" y="2200455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5589" y="58617"/>
                  </a:lnTo>
                  <a:lnTo>
                    <a:pt x="10723" y="121197"/>
                  </a:lnTo>
                  <a:lnTo>
                    <a:pt x="17475" y="172521"/>
                  </a:lnTo>
                  <a:lnTo>
                    <a:pt x="21165" y="225943"/>
                  </a:lnTo>
                  <a:lnTo>
                    <a:pt x="29181" y="287566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832165" y="2547618"/>
            <a:ext cx="4497650" cy="428813"/>
            <a:chOff x="2832165" y="2547618"/>
            <a:chExt cx="4497650" cy="428813"/>
          </a:xfrm>
        </p:grpSpPr>
        <p:sp>
          <p:nvSpPr>
            <p:cNvPr id="24" name="Freeform 23"/>
            <p:cNvSpPr/>
            <p:nvPr/>
          </p:nvSpPr>
          <p:spPr>
            <a:xfrm>
              <a:off x="7130429" y="2632124"/>
              <a:ext cx="199386" cy="344307"/>
            </a:xfrm>
            <a:custGeom>
              <a:avLst/>
              <a:gdLst/>
              <a:ahLst/>
              <a:cxnLst/>
              <a:rect l="0" t="0" r="0" b="0"/>
              <a:pathLst>
                <a:path w="199386" h="344307">
                  <a:moveTo>
                    <a:pt x="71063" y="0"/>
                  </a:moveTo>
                  <a:lnTo>
                    <a:pt x="51935" y="55045"/>
                  </a:lnTo>
                  <a:lnTo>
                    <a:pt x="21260" y="114512"/>
                  </a:lnTo>
                  <a:lnTo>
                    <a:pt x="6264" y="147013"/>
                  </a:lnTo>
                  <a:lnTo>
                    <a:pt x="0" y="184460"/>
                  </a:lnTo>
                  <a:lnTo>
                    <a:pt x="4775" y="205204"/>
                  </a:lnTo>
                  <a:lnTo>
                    <a:pt x="12355" y="225733"/>
                  </a:lnTo>
                  <a:lnTo>
                    <a:pt x="20342" y="280332"/>
                  </a:lnTo>
                  <a:lnTo>
                    <a:pt x="27463" y="302406"/>
                  </a:lnTo>
                  <a:lnTo>
                    <a:pt x="38427" y="320016"/>
                  </a:lnTo>
                  <a:lnTo>
                    <a:pt x="54219" y="332522"/>
                  </a:lnTo>
                  <a:lnTo>
                    <a:pt x="74105" y="340810"/>
                  </a:lnTo>
                  <a:lnTo>
                    <a:pt x="110439" y="344306"/>
                  </a:lnTo>
                  <a:lnTo>
                    <a:pt x="133017" y="340978"/>
                  </a:lnTo>
                  <a:lnTo>
                    <a:pt x="151631" y="332480"/>
                  </a:lnTo>
                  <a:lnTo>
                    <a:pt x="182643" y="307960"/>
                  </a:lnTo>
                  <a:lnTo>
                    <a:pt x="198621" y="281930"/>
                  </a:lnTo>
                  <a:lnTo>
                    <a:pt x="199385" y="272181"/>
                  </a:lnTo>
                  <a:lnTo>
                    <a:pt x="193996" y="251991"/>
                  </a:lnTo>
                  <a:lnTo>
                    <a:pt x="184604" y="244033"/>
                  </a:lnTo>
                  <a:lnTo>
                    <a:pt x="155451" y="232071"/>
                  </a:lnTo>
                  <a:lnTo>
                    <a:pt x="128456" y="229095"/>
                  </a:lnTo>
                  <a:lnTo>
                    <a:pt x="105930" y="232841"/>
                  </a:lnTo>
                  <a:lnTo>
                    <a:pt x="5000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4792" y="2621595"/>
              <a:ext cx="217854" cy="284271"/>
            </a:xfrm>
            <a:custGeom>
              <a:avLst/>
              <a:gdLst/>
              <a:ahLst/>
              <a:cxnLst/>
              <a:rect l="0" t="0" r="0" b="0"/>
              <a:pathLst>
                <a:path w="217854" h="284271">
                  <a:moveTo>
                    <a:pt x="151332" y="0"/>
                  </a:moveTo>
                  <a:lnTo>
                    <a:pt x="92715" y="9065"/>
                  </a:lnTo>
                  <a:lnTo>
                    <a:pt x="32999" y="18670"/>
                  </a:lnTo>
                  <a:lnTo>
                    <a:pt x="19801" y="19466"/>
                  </a:lnTo>
                  <a:lnTo>
                    <a:pt x="11003" y="24676"/>
                  </a:lnTo>
                  <a:lnTo>
                    <a:pt x="5136" y="32828"/>
                  </a:lnTo>
                  <a:lnTo>
                    <a:pt x="1226" y="42943"/>
                  </a:lnTo>
                  <a:lnTo>
                    <a:pt x="0" y="66659"/>
                  </a:lnTo>
                  <a:lnTo>
                    <a:pt x="8745" y="114423"/>
                  </a:lnTo>
                  <a:lnTo>
                    <a:pt x="12990" y="119566"/>
                  </a:lnTo>
                  <a:lnTo>
                    <a:pt x="18160" y="120655"/>
                  </a:lnTo>
                  <a:lnTo>
                    <a:pt x="31313" y="115626"/>
                  </a:lnTo>
                  <a:lnTo>
                    <a:pt x="59618" y="101980"/>
                  </a:lnTo>
                  <a:lnTo>
                    <a:pt x="95952" y="98067"/>
                  </a:lnTo>
                  <a:lnTo>
                    <a:pt x="129464" y="104966"/>
                  </a:lnTo>
                  <a:lnTo>
                    <a:pt x="169109" y="127666"/>
                  </a:lnTo>
                  <a:lnTo>
                    <a:pt x="183799" y="142139"/>
                  </a:lnTo>
                  <a:lnTo>
                    <a:pt x="210455" y="200504"/>
                  </a:lnTo>
                  <a:lnTo>
                    <a:pt x="217774" y="221304"/>
                  </a:lnTo>
                  <a:lnTo>
                    <a:pt x="217853" y="230595"/>
                  </a:lnTo>
                  <a:lnTo>
                    <a:pt x="211703" y="247156"/>
                  </a:lnTo>
                  <a:lnTo>
                    <a:pt x="198050" y="259196"/>
                  </a:lnTo>
                  <a:lnTo>
                    <a:pt x="160690" y="276457"/>
                  </a:lnTo>
                  <a:lnTo>
                    <a:pt x="100731" y="283241"/>
                  </a:lnTo>
                  <a:lnTo>
                    <a:pt x="6710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59171" y="2621595"/>
              <a:ext cx="9065" cy="221100"/>
            </a:xfrm>
            <a:custGeom>
              <a:avLst/>
              <a:gdLst/>
              <a:ahLst/>
              <a:cxnLst/>
              <a:rect l="0" t="0" r="0" b="0"/>
              <a:pathLst>
                <a:path w="9065" h="221100">
                  <a:moveTo>
                    <a:pt x="0" y="0"/>
                  </a:moveTo>
                  <a:lnTo>
                    <a:pt x="9064" y="58617"/>
                  </a:lnTo>
                  <a:lnTo>
                    <a:pt x="3004" y="120027"/>
                  </a:lnTo>
                  <a:lnTo>
                    <a:pt x="593" y="17843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45559" y="2663709"/>
              <a:ext cx="213613" cy="113649"/>
            </a:xfrm>
            <a:custGeom>
              <a:avLst/>
              <a:gdLst/>
              <a:ahLst/>
              <a:cxnLst/>
              <a:rect l="0" t="0" r="0" b="0"/>
              <a:pathLst>
                <a:path w="213613" h="113649">
                  <a:moveTo>
                    <a:pt x="213612" y="63171"/>
                  </a:moveTo>
                  <a:lnTo>
                    <a:pt x="186056" y="70407"/>
                  </a:lnTo>
                  <a:lnTo>
                    <a:pt x="145265" y="75064"/>
                  </a:lnTo>
                  <a:lnTo>
                    <a:pt x="87975" y="97291"/>
                  </a:lnTo>
                  <a:lnTo>
                    <a:pt x="31600" y="112566"/>
                  </a:lnTo>
                  <a:lnTo>
                    <a:pt x="18571" y="113648"/>
                  </a:lnTo>
                  <a:lnTo>
                    <a:pt x="9886" y="109691"/>
                  </a:lnTo>
                  <a:lnTo>
                    <a:pt x="4095" y="102373"/>
                  </a:lnTo>
                  <a:lnTo>
                    <a:pt x="234" y="92815"/>
                  </a:lnTo>
                  <a:lnTo>
                    <a:pt x="0" y="82934"/>
                  </a:lnTo>
                  <a:lnTo>
                    <a:pt x="16910" y="25826"/>
                  </a:lnTo>
                  <a:lnTo>
                    <a:pt x="24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2566180"/>
              <a:ext cx="189604" cy="222794"/>
            </a:xfrm>
            <a:custGeom>
              <a:avLst/>
              <a:gdLst/>
              <a:ahLst/>
              <a:cxnLst/>
              <a:rect l="0" t="0" r="0" b="0"/>
              <a:pathLst>
                <a:path w="189604" h="222794">
                  <a:moveTo>
                    <a:pt x="63170" y="13301"/>
                  </a:moveTo>
                  <a:lnTo>
                    <a:pt x="74349" y="2123"/>
                  </a:lnTo>
                  <a:lnTo>
                    <a:pt x="82321" y="0"/>
                  </a:lnTo>
                  <a:lnTo>
                    <a:pt x="114728" y="2601"/>
                  </a:lnTo>
                  <a:lnTo>
                    <a:pt x="136388" y="7766"/>
                  </a:lnTo>
                  <a:lnTo>
                    <a:pt x="142397" y="13121"/>
                  </a:lnTo>
                  <a:lnTo>
                    <a:pt x="145234" y="20200"/>
                  </a:lnTo>
                  <a:lnTo>
                    <a:pt x="145956" y="28429"/>
                  </a:lnTo>
                  <a:lnTo>
                    <a:pt x="140518" y="46931"/>
                  </a:lnTo>
                  <a:lnTo>
                    <a:pt x="129133" y="65682"/>
                  </a:lnTo>
                  <a:lnTo>
                    <a:pt x="102992" y="88223"/>
                  </a:lnTo>
                  <a:lnTo>
                    <a:pt x="83208" y="98463"/>
                  </a:lnTo>
                  <a:lnTo>
                    <a:pt x="81209" y="100491"/>
                  </a:lnTo>
                  <a:lnTo>
                    <a:pt x="135006" y="100283"/>
                  </a:lnTo>
                  <a:lnTo>
                    <a:pt x="166733" y="114463"/>
                  </a:lnTo>
                  <a:lnTo>
                    <a:pt x="183677" y="126892"/>
                  </a:lnTo>
                  <a:lnTo>
                    <a:pt x="187962" y="134652"/>
                  </a:lnTo>
                  <a:lnTo>
                    <a:pt x="189603" y="152633"/>
                  </a:lnTo>
                  <a:lnTo>
                    <a:pt x="178361" y="182487"/>
                  </a:lnTo>
                  <a:lnTo>
                    <a:pt x="163499" y="196899"/>
                  </a:lnTo>
                  <a:lnTo>
                    <a:pt x="125362" y="215684"/>
                  </a:lnTo>
                  <a:lnTo>
                    <a:pt x="62117" y="222793"/>
                  </a:lnTo>
                  <a:lnTo>
                    <a:pt x="26984" y="220432"/>
                  </a:lnTo>
                  <a:lnTo>
                    <a:pt x="0" y="213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89204" y="2547618"/>
              <a:ext cx="222362" cy="238038"/>
            </a:xfrm>
            <a:custGeom>
              <a:avLst/>
              <a:gdLst/>
              <a:ahLst/>
              <a:cxnLst/>
              <a:rect l="0" t="0" r="0" b="0"/>
              <a:pathLst>
                <a:path w="222362" h="238038">
                  <a:moveTo>
                    <a:pt x="43376" y="52920"/>
                  </a:moveTo>
                  <a:lnTo>
                    <a:pt x="48965" y="30564"/>
                  </a:lnTo>
                  <a:lnTo>
                    <a:pt x="61068" y="13348"/>
                  </a:lnTo>
                  <a:lnTo>
                    <a:pt x="69209" y="5482"/>
                  </a:lnTo>
                  <a:lnTo>
                    <a:pt x="79315" y="1408"/>
                  </a:lnTo>
                  <a:lnTo>
                    <a:pt x="103022" y="0"/>
                  </a:lnTo>
                  <a:lnTo>
                    <a:pt x="112386" y="3602"/>
                  </a:lnTo>
                  <a:lnTo>
                    <a:pt x="125910" y="16963"/>
                  </a:lnTo>
                  <a:lnTo>
                    <a:pt x="132700" y="40839"/>
                  </a:lnTo>
                  <a:lnTo>
                    <a:pt x="137059" y="98237"/>
                  </a:lnTo>
                  <a:lnTo>
                    <a:pt x="135581" y="153465"/>
                  </a:lnTo>
                  <a:lnTo>
                    <a:pt x="121259" y="187217"/>
                  </a:lnTo>
                  <a:lnTo>
                    <a:pt x="88626" y="227594"/>
                  </a:lnTo>
                  <a:lnTo>
                    <a:pt x="65437" y="235838"/>
                  </a:lnTo>
                  <a:lnTo>
                    <a:pt x="51064" y="238037"/>
                  </a:lnTo>
                  <a:lnTo>
                    <a:pt x="28856" y="234240"/>
                  </a:lnTo>
                  <a:lnTo>
                    <a:pt x="19658" y="229952"/>
                  </a:lnTo>
                  <a:lnTo>
                    <a:pt x="6318" y="215829"/>
                  </a:lnTo>
                  <a:lnTo>
                    <a:pt x="1124" y="207150"/>
                  </a:lnTo>
                  <a:lnTo>
                    <a:pt x="0" y="197854"/>
                  </a:lnTo>
                  <a:lnTo>
                    <a:pt x="4990" y="178167"/>
                  </a:lnTo>
                  <a:lnTo>
                    <a:pt x="11937" y="171513"/>
                  </a:lnTo>
                  <a:lnTo>
                    <a:pt x="32133" y="164120"/>
                  </a:lnTo>
                  <a:lnTo>
                    <a:pt x="69811" y="159958"/>
                  </a:lnTo>
                  <a:lnTo>
                    <a:pt x="110610" y="169903"/>
                  </a:lnTo>
                  <a:lnTo>
                    <a:pt x="170614" y="202160"/>
                  </a:lnTo>
                  <a:lnTo>
                    <a:pt x="222361" y="221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22903" y="2590010"/>
              <a:ext cx="9553" cy="200042"/>
            </a:xfrm>
            <a:custGeom>
              <a:avLst/>
              <a:gdLst/>
              <a:ahLst/>
              <a:cxnLst/>
              <a:rect l="0" t="0" r="0" b="0"/>
              <a:pathLst>
                <a:path w="9553" h="200042">
                  <a:moveTo>
                    <a:pt x="9552" y="0"/>
                  </a:moveTo>
                  <a:lnTo>
                    <a:pt x="6433" y="42692"/>
                  </a:lnTo>
                  <a:lnTo>
                    <a:pt x="0" y="103238"/>
                  </a:lnTo>
                  <a:lnTo>
                    <a:pt x="2336" y="158216"/>
                  </a:lnTo>
                  <a:lnTo>
                    <a:pt x="955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20576" y="2632124"/>
              <a:ext cx="193222" cy="175746"/>
            </a:xfrm>
            <a:custGeom>
              <a:avLst/>
              <a:gdLst/>
              <a:ahLst/>
              <a:cxnLst/>
              <a:rect l="0" t="0" r="0" b="0"/>
              <a:pathLst>
                <a:path w="193222" h="175746">
                  <a:moveTo>
                    <a:pt x="111755" y="0"/>
                  </a:moveTo>
                  <a:lnTo>
                    <a:pt x="69063" y="14572"/>
                  </a:lnTo>
                  <a:lnTo>
                    <a:pt x="49497" y="27534"/>
                  </a:lnTo>
                  <a:lnTo>
                    <a:pt x="10562" y="68963"/>
                  </a:lnTo>
                  <a:lnTo>
                    <a:pt x="2440" y="89922"/>
                  </a:lnTo>
                  <a:lnTo>
                    <a:pt x="0" y="113665"/>
                  </a:lnTo>
                  <a:lnTo>
                    <a:pt x="2815" y="135915"/>
                  </a:lnTo>
                  <a:lnTo>
                    <a:pt x="11085" y="154384"/>
                  </a:lnTo>
                  <a:lnTo>
                    <a:pt x="16565" y="162584"/>
                  </a:lnTo>
                  <a:lnTo>
                    <a:pt x="24899" y="168051"/>
                  </a:lnTo>
                  <a:lnTo>
                    <a:pt x="58984" y="175745"/>
                  </a:lnTo>
                  <a:lnTo>
                    <a:pt x="109303" y="175225"/>
                  </a:lnTo>
                  <a:lnTo>
                    <a:pt x="130553" y="169125"/>
                  </a:lnTo>
                  <a:lnTo>
                    <a:pt x="163258" y="146145"/>
                  </a:lnTo>
                  <a:lnTo>
                    <a:pt x="176759" y="131634"/>
                  </a:lnTo>
                  <a:lnTo>
                    <a:pt x="186659" y="113486"/>
                  </a:lnTo>
                  <a:lnTo>
                    <a:pt x="193221" y="72360"/>
                  </a:lnTo>
                  <a:lnTo>
                    <a:pt x="188516" y="46198"/>
                  </a:lnTo>
                  <a:lnTo>
                    <a:pt x="178626" y="25212"/>
                  </a:lnTo>
                  <a:lnTo>
                    <a:pt x="1538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32165" y="272688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9065"/>
                  </a:lnTo>
                  <a:lnTo>
                    <a:pt x="4630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47803" y="2642653"/>
              <a:ext cx="15990" cy="263213"/>
            </a:xfrm>
            <a:custGeom>
              <a:avLst/>
              <a:gdLst/>
              <a:ahLst/>
              <a:cxnLst/>
              <a:rect l="0" t="0" r="0" b="0"/>
              <a:pathLst>
                <a:path w="15990" h="263213">
                  <a:moveTo>
                    <a:pt x="15989" y="0"/>
                  </a:moveTo>
                  <a:lnTo>
                    <a:pt x="8754" y="27556"/>
                  </a:lnTo>
                  <a:lnTo>
                    <a:pt x="6111" y="83778"/>
                  </a:lnTo>
                  <a:lnTo>
                    <a:pt x="0" y="134702"/>
                  </a:lnTo>
                  <a:lnTo>
                    <a:pt x="3169" y="194197"/>
                  </a:lnTo>
                  <a:lnTo>
                    <a:pt x="5008" y="242864"/>
                  </a:lnTo>
                  <a:lnTo>
                    <a:pt x="546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5886438" y="2210984"/>
            <a:ext cx="374818" cy="332774"/>
          </a:xfrm>
          <a:custGeom>
            <a:avLst/>
            <a:gdLst/>
            <a:ahLst/>
            <a:cxnLst/>
            <a:rect l="0" t="0" r="0" b="0"/>
            <a:pathLst>
              <a:path w="374818" h="332774">
                <a:moveTo>
                  <a:pt x="325375" y="105285"/>
                </a:moveTo>
                <a:lnTo>
                  <a:pt x="275877" y="46722"/>
                </a:lnTo>
                <a:lnTo>
                  <a:pt x="239688" y="18934"/>
                </a:lnTo>
                <a:lnTo>
                  <a:pt x="207960" y="6130"/>
                </a:lnTo>
                <a:lnTo>
                  <a:pt x="169443" y="2986"/>
                </a:lnTo>
                <a:lnTo>
                  <a:pt x="106157" y="14893"/>
                </a:lnTo>
                <a:lnTo>
                  <a:pt x="78837" y="30409"/>
                </a:lnTo>
                <a:lnTo>
                  <a:pt x="34318" y="70395"/>
                </a:lnTo>
                <a:lnTo>
                  <a:pt x="14462" y="106712"/>
                </a:lnTo>
                <a:lnTo>
                  <a:pt x="4095" y="138463"/>
                </a:lnTo>
                <a:lnTo>
                  <a:pt x="0" y="190521"/>
                </a:lnTo>
                <a:lnTo>
                  <a:pt x="1780" y="218037"/>
                </a:lnTo>
                <a:lnTo>
                  <a:pt x="10369" y="245864"/>
                </a:lnTo>
                <a:lnTo>
                  <a:pt x="25106" y="267590"/>
                </a:lnTo>
                <a:lnTo>
                  <a:pt x="57572" y="300602"/>
                </a:lnTo>
                <a:lnTo>
                  <a:pt x="102157" y="321248"/>
                </a:lnTo>
                <a:lnTo>
                  <a:pt x="137574" y="331751"/>
                </a:lnTo>
                <a:lnTo>
                  <a:pt x="197638" y="332773"/>
                </a:lnTo>
                <a:lnTo>
                  <a:pt x="240734" y="322037"/>
                </a:lnTo>
                <a:lnTo>
                  <a:pt x="301707" y="290716"/>
                </a:lnTo>
                <a:lnTo>
                  <a:pt x="347706" y="250529"/>
                </a:lnTo>
                <a:lnTo>
                  <a:pt x="367217" y="220460"/>
                </a:lnTo>
                <a:lnTo>
                  <a:pt x="374817" y="183735"/>
                </a:lnTo>
                <a:lnTo>
                  <a:pt x="371480" y="143217"/>
                </a:lnTo>
                <a:lnTo>
                  <a:pt x="351467" y="96010"/>
                </a:lnTo>
                <a:lnTo>
                  <a:pt x="318095" y="47868"/>
                </a:lnTo>
                <a:lnTo>
                  <a:pt x="291632" y="30821"/>
                </a:lnTo>
                <a:lnTo>
                  <a:pt x="230430" y="7260"/>
                </a:lnTo>
                <a:lnTo>
                  <a:pt x="173996" y="1434"/>
                </a:lnTo>
                <a:lnTo>
                  <a:pt x="12533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6243399" y="2221513"/>
            <a:ext cx="1158136" cy="305327"/>
            <a:chOff x="6243399" y="2221513"/>
            <a:chExt cx="1158136" cy="305327"/>
          </a:xfrm>
        </p:grpSpPr>
        <p:sp>
          <p:nvSpPr>
            <p:cNvPr id="36" name="Freeform 35"/>
            <p:cNvSpPr/>
            <p:nvPr/>
          </p:nvSpPr>
          <p:spPr>
            <a:xfrm>
              <a:off x="6243399" y="2359847"/>
              <a:ext cx="347441" cy="14227"/>
            </a:xfrm>
            <a:custGeom>
              <a:avLst/>
              <a:gdLst/>
              <a:ahLst/>
              <a:cxnLst/>
              <a:rect l="0" t="0" r="0" b="0"/>
              <a:pathLst>
                <a:path w="347441" h="14227">
                  <a:moveTo>
                    <a:pt x="0" y="9064"/>
                  </a:moveTo>
                  <a:lnTo>
                    <a:pt x="42691" y="5945"/>
                  </a:lnTo>
                  <a:lnTo>
                    <a:pt x="89931" y="0"/>
                  </a:lnTo>
                  <a:lnTo>
                    <a:pt x="149883" y="7062"/>
                  </a:lnTo>
                  <a:lnTo>
                    <a:pt x="204041" y="8669"/>
                  </a:lnTo>
                  <a:lnTo>
                    <a:pt x="262352" y="14226"/>
                  </a:lnTo>
                  <a:lnTo>
                    <a:pt x="320638" y="9744"/>
                  </a:lnTo>
                  <a:lnTo>
                    <a:pt x="347440" y="9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06611" y="2319886"/>
              <a:ext cx="894924" cy="56517"/>
            </a:xfrm>
            <a:custGeom>
              <a:avLst/>
              <a:gdLst/>
              <a:ahLst/>
              <a:cxnLst/>
              <a:rect l="0" t="0" r="0" b="0"/>
              <a:pathLst>
                <a:path w="894924" h="56517">
                  <a:moveTo>
                    <a:pt x="0" y="27968"/>
                  </a:moveTo>
                  <a:lnTo>
                    <a:pt x="53875" y="45927"/>
                  </a:lnTo>
                  <a:lnTo>
                    <a:pt x="101239" y="56516"/>
                  </a:lnTo>
                  <a:lnTo>
                    <a:pt x="160638" y="53365"/>
                  </a:lnTo>
                  <a:lnTo>
                    <a:pt x="223497" y="48713"/>
                  </a:lnTo>
                  <a:lnTo>
                    <a:pt x="275254" y="37742"/>
                  </a:lnTo>
                  <a:lnTo>
                    <a:pt x="336895" y="22020"/>
                  </a:lnTo>
                  <a:lnTo>
                    <a:pt x="390244" y="15225"/>
                  </a:lnTo>
                  <a:lnTo>
                    <a:pt x="445842" y="8554"/>
                  </a:lnTo>
                  <a:lnTo>
                    <a:pt x="501886" y="0"/>
                  </a:lnTo>
                  <a:lnTo>
                    <a:pt x="554896" y="217"/>
                  </a:lnTo>
                  <a:lnTo>
                    <a:pt x="605099" y="5589"/>
                  </a:lnTo>
                  <a:lnTo>
                    <a:pt x="660075" y="6650"/>
                  </a:lnTo>
                  <a:lnTo>
                    <a:pt x="712876" y="9980"/>
                  </a:lnTo>
                  <a:lnTo>
                    <a:pt x="775413" y="17627"/>
                  </a:lnTo>
                  <a:lnTo>
                    <a:pt x="831265" y="31965"/>
                  </a:lnTo>
                  <a:lnTo>
                    <a:pt x="883304" y="37637"/>
                  </a:lnTo>
                  <a:lnTo>
                    <a:pt x="894923" y="3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75192" y="2221513"/>
              <a:ext cx="75870" cy="305327"/>
            </a:xfrm>
            <a:custGeom>
              <a:avLst/>
              <a:gdLst/>
              <a:ahLst/>
              <a:cxnLst/>
              <a:rect l="0" t="0" r="0" b="0"/>
              <a:pathLst>
                <a:path w="75870" h="305327">
                  <a:moveTo>
                    <a:pt x="0" y="0"/>
                  </a:moveTo>
                  <a:lnTo>
                    <a:pt x="9574" y="24046"/>
                  </a:lnTo>
                  <a:lnTo>
                    <a:pt x="59898" y="80698"/>
                  </a:lnTo>
                  <a:lnTo>
                    <a:pt x="75199" y="112947"/>
                  </a:lnTo>
                  <a:lnTo>
                    <a:pt x="75869" y="123261"/>
                  </a:lnTo>
                  <a:lnTo>
                    <a:pt x="56188" y="179792"/>
                  </a:lnTo>
                  <a:lnTo>
                    <a:pt x="33928" y="241056"/>
                  </a:lnTo>
                  <a:lnTo>
                    <a:pt x="3770" y="29662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064000" y="2234372"/>
            <a:ext cx="228537" cy="184839"/>
          </a:xfrm>
          <a:custGeom>
            <a:avLst/>
            <a:gdLst/>
            <a:ahLst/>
            <a:cxnLst/>
            <a:rect l="0" t="0" r="0" b="0"/>
            <a:pathLst>
              <a:path w="228537" h="184839">
                <a:moveTo>
                  <a:pt x="210570" y="29254"/>
                </a:moveTo>
                <a:lnTo>
                  <a:pt x="192589" y="13613"/>
                </a:lnTo>
                <a:lnTo>
                  <a:pt x="175672" y="5535"/>
                </a:lnTo>
                <a:lnTo>
                  <a:pt x="140828" y="0"/>
                </a:lnTo>
                <a:lnTo>
                  <a:pt x="106457" y="3949"/>
                </a:lnTo>
                <a:lnTo>
                  <a:pt x="87869" y="12548"/>
                </a:lnTo>
                <a:lnTo>
                  <a:pt x="43546" y="37800"/>
                </a:lnTo>
                <a:lnTo>
                  <a:pt x="13071" y="77433"/>
                </a:lnTo>
                <a:lnTo>
                  <a:pt x="5809" y="98241"/>
                </a:lnTo>
                <a:lnTo>
                  <a:pt x="3751" y="119576"/>
                </a:lnTo>
                <a:lnTo>
                  <a:pt x="6830" y="136995"/>
                </a:lnTo>
                <a:lnTo>
                  <a:pt x="5724" y="139686"/>
                </a:lnTo>
                <a:lnTo>
                  <a:pt x="3816" y="141480"/>
                </a:lnTo>
                <a:lnTo>
                  <a:pt x="1696" y="146593"/>
                </a:lnTo>
                <a:lnTo>
                  <a:pt x="1130" y="149594"/>
                </a:lnTo>
                <a:lnTo>
                  <a:pt x="1923" y="151595"/>
                </a:lnTo>
                <a:lnTo>
                  <a:pt x="3622" y="152929"/>
                </a:lnTo>
                <a:lnTo>
                  <a:pt x="9164" y="155069"/>
                </a:lnTo>
                <a:lnTo>
                  <a:pt x="28240" y="171134"/>
                </a:lnTo>
                <a:lnTo>
                  <a:pt x="45306" y="179270"/>
                </a:lnTo>
                <a:lnTo>
                  <a:pt x="80234" y="184838"/>
                </a:lnTo>
                <a:lnTo>
                  <a:pt x="125553" y="178314"/>
                </a:lnTo>
                <a:lnTo>
                  <a:pt x="188273" y="157774"/>
                </a:lnTo>
                <a:lnTo>
                  <a:pt x="204950" y="146426"/>
                </a:lnTo>
                <a:lnTo>
                  <a:pt x="217041" y="130464"/>
                </a:lnTo>
                <a:lnTo>
                  <a:pt x="225144" y="110501"/>
                </a:lnTo>
                <a:lnTo>
                  <a:pt x="228536" y="74125"/>
                </a:lnTo>
                <a:lnTo>
                  <a:pt x="225183" y="51536"/>
                </a:lnTo>
                <a:lnTo>
                  <a:pt x="220312" y="42939"/>
                </a:lnTo>
                <a:lnTo>
                  <a:pt x="205541" y="30267"/>
                </a:lnTo>
                <a:lnTo>
                  <a:pt x="177494" y="16556"/>
                </a:lnTo>
                <a:lnTo>
                  <a:pt x="141368" y="10674"/>
                </a:lnTo>
                <a:lnTo>
                  <a:pt x="117812" y="15537"/>
                </a:lnTo>
                <a:lnTo>
                  <a:pt x="87940" y="31429"/>
                </a:lnTo>
                <a:lnTo>
                  <a:pt x="64270" y="54075"/>
                </a:lnTo>
                <a:lnTo>
                  <a:pt x="56885" y="63349"/>
                </a:lnTo>
                <a:lnTo>
                  <a:pt x="48679" y="86132"/>
                </a:lnTo>
                <a:lnTo>
                  <a:pt x="46201" y="110685"/>
                </a:lnTo>
                <a:lnTo>
                  <a:pt x="49000" y="133296"/>
                </a:lnTo>
                <a:lnTo>
                  <a:pt x="53723" y="141900"/>
                </a:lnTo>
                <a:lnTo>
                  <a:pt x="68330" y="154578"/>
                </a:lnTo>
                <a:lnTo>
                  <a:pt x="77139" y="157257"/>
                </a:lnTo>
                <a:lnTo>
                  <a:pt x="96285" y="157114"/>
                </a:lnTo>
                <a:lnTo>
                  <a:pt x="126794" y="150457"/>
                </a:lnTo>
                <a:lnTo>
                  <a:pt x="152472" y="135486"/>
                </a:lnTo>
                <a:lnTo>
                  <a:pt x="164472" y="119753"/>
                </a:lnTo>
                <a:lnTo>
                  <a:pt x="169309" y="110643"/>
                </a:lnTo>
                <a:lnTo>
                  <a:pt x="171565" y="91164"/>
                </a:lnTo>
                <a:lnTo>
                  <a:pt x="163481" y="50062"/>
                </a:lnTo>
                <a:lnTo>
                  <a:pt x="158120" y="41956"/>
                </a:lnTo>
                <a:lnTo>
                  <a:pt x="142805" y="29830"/>
                </a:lnTo>
                <a:lnTo>
                  <a:pt x="121180" y="26781"/>
                </a:lnTo>
                <a:lnTo>
                  <a:pt x="108863" y="27605"/>
                </a:lnTo>
                <a:lnTo>
                  <a:pt x="88937" y="37880"/>
                </a:lnTo>
                <a:lnTo>
                  <a:pt x="73453" y="54145"/>
                </a:lnTo>
                <a:lnTo>
                  <a:pt x="62671" y="73072"/>
                </a:lnTo>
                <a:lnTo>
                  <a:pt x="60219" y="93183"/>
                </a:lnTo>
                <a:lnTo>
                  <a:pt x="61203" y="103459"/>
                </a:lnTo>
                <a:lnTo>
                  <a:pt x="66538" y="109140"/>
                </a:lnTo>
                <a:lnTo>
                  <a:pt x="74774" y="111757"/>
                </a:lnTo>
                <a:lnTo>
                  <a:pt x="84944" y="112332"/>
                </a:lnTo>
                <a:lnTo>
                  <a:pt x="105603" y="106732"/>
                </a:lnTo>
                <a:lnTo>
                  <a:pt x="116025" y="101963"/>
                </a:lnTo>
                <a:lnTo>
                  <a:pt x="130725" y="87306"/>
                </a:lnTo>
                <a:lnTo>
                  <a:pt x="136283" y="78484"/>
                </a:lnTo>
                <a:lnTo>
                  <a:pt x="137648" y="70263"/>
                </a:lnTo>
                <a:lnTo>
                  <a:pt x="136219" y="62443"/>
                </a:lnTo>
                <a:lnTo>
                  <a:pt x="132927" y="54890"/>
                </a:lnTo>
                <a:lnTo>
                  <a:pt x="126052" y="49854"/>
                </a:lnTo>
                <a:lnTo>
                  <a:pt x="105936" y="44259"/>
                </a:lnTo>
                <a:lnTo>
                  <a:pt x="96360" y="45107"/>
                </a:lnTo>
                <a:lnTo>
                  <a:pt x="79481" y="52288"/>
                </a:lnTo>
                <a:lnTo>
                  <a:pt x="56825" y="69484"/>
                </a:lnTo>
                <a:lnTo>
                  <a:pt x="40883" y="94987"/>
                </a:lnTo>
                <a:lnTo>
                  <a:pt x="40124" y="103492"/>
                </a:lnTo>
                <a:lnTo>
                  <a:pt x="45518" y="119181"/>
                </a:lnTo>
                <a:lnTo>
                  <a:pt x="51403" y="123130"/>
                </a:lnTo>
                <a:lnTo>
                  <a:pt x="67299" y="124400"/>
                </a:lnTo>
                <a:lnTo>
                  <a:pt x="82943" y="117945"/>
                </a:lnTo>
                <a:lnTo>
                  <a:pt x="112050" y="94737"/>
                </a:lnTo>
                <a:lnTo>
                  <a:pt x="114474" y="88117"/>
                </a:lnTo>
                <a:lnTo>
                  <a:pt x="113751" y="81364"/>
                </a:lnTo>
                <a:lnTo>
                  <a:pt x="110929" y="74523"/>
                </a:lnTo>
                <a:lnTo>
                  <a:pt x="105538" y="71132"/>
                </a:lnTo>
                <a:lnTo>
                  <a:pt x="90189" y="70484"/>
                </a:lnTo>
                <a:lnTo>
                  <a:pt x="84693" y="75458"/>
                </a:lnTo>
                <a:lnTo>
                  <a:pt x="78585" y="93463"/>
                </a:lnTo>
                <a:lnTo>
                  <a:pt x="81636" y="98966"/>
                </a:lnTo>
                <a:lnTo>
                  <a:pt x="88349" y="101466"/>
                </a:lnTo>
                <a:lnTo>
                  <a:pt x="97504" y="101962"/>
                </a:lnTo>
                <a:lnTo>
                  <a:pt x="117034" y="96274"/>
                </a:lnTo>
                <a:lnTo>
                  <a:pt x="127156" y="91482"/>
                </a:lnTo>
                <a:lnTo>
                  <a:pt x="141521" y="76798"/>
                </a:lnTo>
                <a:lnTo>
                  <a:pt x="146990" y="67969"/>
                </a:lnTo>
                <a:lnTo>
                  <a:pt x="145956" y="63253"/>
                </a:lnTo>
                <a:lnTo>
                  <a:pt x="140588" y="61279"/>
                </a:lnTo>
                <a:lnTo>
                  <a:pt x="132330" y="61133"/>
                </a:lnTo>
                <a:lnTo>
                  <a:pt x="124485" y="64545"/>
                </a:lnTo>
                <a:lnTo>
                  <a:pt x="109528" y="77694"/>
                </a:lnTo>
                <a:lnTo>
                  <a:pt x="93544" y="110418"/>
                </a:lnTo>
                <a:lnTo>
                  <a:pt x="95118" y="117288"/>
                </a:lnTo>
                <a:lnTo>
                  <a:pt x="100846" y="120699"/>
                </a:lnTo>
                <a:lnTo>
                  <a:pt x="109345" y="121803"/>
                </a:lnTo>
                <a:lnTo>
                  <a:pt x="125027" y="116791"/>
                </a:lnTo>
                <a:lnTo>
                  <a:pt x="132484" y="112178"/>
                </a:lnTo>
                <a:lnTo>
                  <a:pt x="136286" y="105594"/>
                </a:lnTo>
                <a:lnTo>
                  <a:pt x="137390" y="88920"/>
                </a:lnTo>
                <a:lnTo>
                  <a:pt x="133708" y="84239"/>
                </a:lnTo>
                <a:lnTo>
                  <a:pt x="127742" y="82288"/>
                </a:lnTo>
                <a:lnTo>
                  <a:pt x="120257" y="82158"/>
                </a:lnTo>
                <a:lnTo>
                  <a:pt x="105700" y="88252"/>
                </a:lnTo>
                <a:lnTo>
                  <a:pt x="98542" y="93153"/>
                </a:lnTo>
                <a:lnTo>
                  <a:pt x="87470" y="107957"/>
                </a:lnTo>
                <a:lnTo>
                  <a:pt x="82880" y="116818"/>
                </a:lnTo>
                <a:lnTo>
                  <a:pt x="85669" y="122725"/>
                </a:lnTo>
                <a:lnTo>
                  <a:pt x="93378" y="126663"/>
                </a:lnTo>
                <a:lnTo>
                  <a:pt x="104366" y="129289"/>
                </a:lnTo>
                <a:lnTo>
                  <a:pt x="114031" y="127529"/>
                </a:lnTo>
                <a:lnTo>
                  <a:pt x="159310" y="95705"/>
                </a:lnTo>
                <a:lnTo>
                  <a:pt x="173360" y="78675"/>
                </a:lnTo>
                <a:lnTo>
                  <a:pt x="178744" y="69221"/>
                </a:lnTo>
                <a:lnTo>
                  <a:pt x="178824" y="61748"/>
                </a:lnTo>
                <a:lnTo>
                  <a:pt x="175368" y="55596"/>
                </a:lnTo>
                <a:lnTo>
                  <a:pt x="169554" y="50325"/>
                </a:lnTo>
                <a:lnTo>
                  <a:pt x="162169" y="49151"/>
                </a:lnTo>
                <a:lnTo>
                  <a:pt x="144605" y="54085"/>
                </a:lnTo>
                <a:lnTo>
                  <a:pt x="114985" y="75606"/>
                </a:lnTo>
                <a:lnTo>
                  <a:pt x="95161" y="104210"/>
                </a:lnTo>
                <a:lnTo>
                  <a:pt x="95026" y="111980"/>
                </a:lnTo>
                <a:lnTo>
                  <a:pt x="98445" y="118330"/>
                </a:lnTo>
                <a:lnTo>
                  <a:pt x="104235" y="123733"/>
                </a:lnTo>
                <a:lnTo>
                  <a:pt x="110434" y="123826"/>
                </a:lnTo>
                <a:lnTo>
                  <a:pt x="116906" y="120378"/>
                </a:lnTo>
                <a:lnTo>
                  <a:pt x="129167" y="107189"/>
                </a:lnTo>
                <a:lnTo>
                  <a:pt x="138516" y="89628"/>
                </a:lnTo>
                <a:lnTo>
                  <a:pt x="139137" y="81202"/>
                </a:lnTo>
                <a:lnTo>
                  <a:pt x="133589" y="65600"/>
                </a:lnTo>
                <a:lnTo>
                  <a:pt x="120204" y="53987"/>
                </a:lnTo>
                <a:lnTo>
                  <a:pt x="111721" y="49252"/>
                </a:lnTo>
                <a:lnTo>
                  <a:pt x="103727" y="48436"/>
                </a:lnTo>
                <a:lnTo>
                  <a:pt x="88605" y="53767"/>
                </a:lnTo>
                <a:lnTo>
                  <a:pt x="52597" y="84659"/>
                </a:lnTo>
                <a:lnTo>
                  <a:pt x="30272" y="115471"/>
                </a:lnTo>
                <a:lnTo>
                  <a:pt x="20083" y="140492"/>
                </a:lnTo>
                <a:lnTo>
                  <a:pt x="20408" y="150207"/>
                </a:lnTo>
                <a:lnTo>
                  <a:pt x="24133" y="157852"/>
                </a:lnTo>
                <a:lnTo>
                  <a:pt x="30127" y="164119"/>
                </a:lnTo>
                <a:lnTo>
                  <a:pt x="35292" y="164788"/>
                </a:lnTo>
                <a:lnTo>
                  <a:pt x="39906" y="161724"/>
                </a:lnTo>
                <a:lnTo>
                  <a:pt x="51988" y="140645"/>
                </a:lnTo>
                <a:lnTo>
                  <a:pt x="55715" y="131590"/>
                </a:lnTo>
                <a:lnTo>
                  <a:pt x="55861" y="123215"/>
                </a:lnTo>
                <a:lnTo>
                  <a:pt x="49783" y="107669"/>
                </a:lnTo>
                <a:lnTo>
                  <a:pt x="43717" y="103758"/>
                </a:lnTo>
                <a:lnTo>
                  <a:pt x="27619" y="102532"/>
                </a:lnTo>
                <a:lnTo>
                  <a:pt x="15004" y="105886"/>
                </a:lnTo>
                <a:lnTo>
                  <a:pt x="0" y="1134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256029" y="2267431"/>
            <a:ext cx="1965899" cy="217295"/>
          </a:xfrm>
          <a:custGeom>
            <a:avLst/>
            <a:gdLst/>
            <a:ahLst/>
            <a:cxnLst/>
            <a:rect l="0" t="0" r="0" b="0"/>
            <a:pathLst>
              <a:path w="1965899" h="217295">
                <a:moveTo>
                  <a:pt x="1965898" y="59367"/>
                </a:moveTo>
                <a:lnTo>
                  <a:pt x="1903618" y="42578"/>
                </a:lnTo>
                <a:lnTo>
                  <a:pt x="1849567" y="39153"/>
                </a:lnTo>
                <a:lnTo>
                  <a:pt x="1793831" y="38476"/>
                </a:lnTo>
                <a:lnTo>
                  <a:pt x="1737760" y="38342"/>
                </a:lnTo>
                <a:lnTo>
                  <a:pt x="1681625" y="41436"/>
                </a:lnTo>
                <a:lnTo>
                  <a:pt x="1619887" y="47376"/>
                </a:lnTo>
                <a:lnTo>
                  <a:pt x="1558602" y="55785"/>
                </a:lnTo>
                <a:lnTo>
                  <a:pt x="1509736" y="58305"/>
                </a:lnTo>
                <a:lnTo>
                  <a:pt x="1447590" y="59157"/>
                </a:lnTo>
                <a:lnTo>
                  <a:pt x="1384925" y="59325"/>
                </a:lnTo>
                <a:lnTo>
                  <a:pt x="1336093" y="59354"/>
                </a:lnTo>
                <a:lnTo>
                  <a:pt x="1275596" y="66600"/>
                </a:lnTo>
                <a:lnTo>
                  <a:pt x="1218586" y="66125"/>
                </a:lnTo>
                <a:lnTo>
                  <a:pt x="1156675" y="60702"/>
                </a:lnTo>
                <a:lnTo>
                  <a:pt x="1105467" y="59762"/>
                </a:lnTo>
                <a:lnTo>
                  <a:pt x="1045337" y="60614"/>
                </a:lnTo>
                <a:lnTo>
                  <a:pt x="981942" y="68442"/>
                </a:lnTo>
                <a:lnTo>
                  <a:pt x="926830" y="69608"/>
                </a:lnTo>
                <a:lnTo>
                  <a:pt x="874003" y="72958"/>
                </a:lnTo>
                <a:lnTo>
                  <a:pt x="823837" y="78949"/>
                </a:lnTo>
                <a:lnTo>
                  <a:pt x="768868" y="80132"/>
                </a:lnTo>
                <a:lnTo>
                  <a:pt x="716069" y="83485"/>
                </a:lnTo>
                <a:lnTo>
                  <a:pt x="660319" y="89477"/>
                </a:lnTo>
                <a:lnTo>
                  <a:pt x="601387" y="90661"/>
                </a:lnTo>
                <a:lnTo>
                  <a:pt x="541566" y="90895"/>
                </a:lnTo>
                <a:lnTo>
                  <a:pt x="479361" y="90941"/>
                </a:lnTo>
                <a:lnTo>
                  <a:pt x="422013" y="90950"/>
                </a:lnTo>
                <a:lnTo>
                  <a:pt x="368744" y="87832"/>
                </a:lnTo>
                <a:lnTo>
                  <a:pt x="318491" y="81887"/>
                </a:lnTo>
                <a:lnTo>
                  <a:pt x="257438" y="74647"/>
                </a:lnTo>
                <a:lnTo>
                  <a:pt x="209157" y="75816"/>
                </a:lnTo>
                <a:lnTo>
                  <a:pt x="187257" y="73697"/>
                </a:lnTo>
                <a:lnTo>
                  <a:pt x="128439" y="79307"/>
                </a:lnTo>
                <a:lnTo>
                  <a:pt x="75055" y="81373"/>
                </a:lnTo>
                <a:lnTo>
                  <a:pt x="13101" y="89460"/>
                </a:lnTo>
                <a:lnTo>
                  <a:pt x="5418" y="86447"/>
                </a:lnTo>
                <a:lnTo>
                  <a:pt x="1465" y="80930"/>
                </a:lnTo>
                <a:lnTo>
                  <a:pt x="0" y="73742"/>
                </a:lnTo>
                <a:lnTo>
                  <a:pt x="4611" y="56397"/>
                </a:lnTo>
                <a:lnTo>
                  <a:pt x="20361" y="30021"/>
                </a:lnTo>
                <a:lnTo>
                  <a:pt x="46644" y="147"/>
                </a:lnTo>
                <a:lnTo>
                  <a:pt x="50006" y="0"/>
                </a:lnTo>
                <a:lnTo>
                  <a:pt x="51078" y="4581"/>
                </a:lnTo>
                <a:lnTo>
                  <a:pt x="44392" y="39966"/>
                </a:lnTo>
                <a:lnTo>
                  <a:pt x="15921" y="92561"/>
                </a:lnTo>
                <a:lnTo>
                  <a:pt x="16656" y="100214"/>
                </a:lnTo>
                <a:lnTo>
                  <a:pt x="20656" y="106485"/>
                </a:lnTo>
                <a:lnTo>
                  <a:pt x="34458" y="116573"/>
                </a:lnTo>
                <a:lnTo>
                  <a:pt x="92335" y="148275"/>
                </a:lnTo>
                <a:lnTo>
                  <a:pt x="153871" y="182085"/>
                </a:lnTo>
                <a:lnTo>
                  <a:pt x="209462" y="213449"/>
                </a:lnTo>
                <a:lnTo>
                  <a:pt x="218168" y="21729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267015" y="2180650"/>
            <a:ext cx="1796986" cy="230377"/>
            <a:chOff x="2267015" y="2180650"/>
            <a:chExt cx="1796986" cy="230377"/>
          </a:xfrm>
        </p:grpSpPr>
        <p:sp>
          <p:nvSpPr>
            <p:cNvPr id="42" name="Freeform 41"/>
            <p:cNvSpPr/>
            <p:nvPr/>
          </p:nvSpPr>
          <p:spPr>
            <a:xfrm>
              <a:off x="3579689" y="2326798"/>
              <a:ext cx="484312" cy="9066"/>
            </a:xfrm>
            <a:custGeom>
              <a:avLst/>
              <a:gdLst/>
              <a:ahLst/>
              <a:cxnLst/>
              <a:rect l="0" t="0" r="0" b="0"/>
              <a:pathLst>
                <a:path w="484312" h="9066">
                  <a:moveTo>
                    <a:pt x="484311" y="0"/>
                  </a:moveTo>
                  <a:lnTo>
                    <a:pt x="441619" y="3119"/>
                  </a:lnTo>
                  <a:lnTo>
                    <a:pt x="394379" y="9065"/>
                  </a:lnTo>
                  <a:lnTo>
                    <a:pt x="337648" y="3003"/>
                  </a:lnTo>
                  <a:lnTo>
                    <a:pt x="281368" y="889"/>
                  </a:lnTo>
                  <a:lnTo>
                    <a:pt x="220239" y="263"/>
                  </a:lnTo>
                  <a:lnTo>
                    <a:pt x="158842" y="78"/>
                  </a:lnTo>
                  <a:lnTo>
                    <a:pt x="104256" y="23"/>
                  </a:lnTo>
                  <a:lnTo>
                    <a:pt x="43297" y="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84849" y="2337327"/>
              <a:ext cx="958095" cy="21057"/>
            </a:xfrm>
            <a:custGeom>
              <a:avLst/>
              <a:gdLst/>
              <a:ahLst/>
              <a:cxnLst/>
              <a:rect l="0" t="0" r="0" b="0"/>
              <a:pathLst>
                <a:path w="958095" h="21057">
                  <a:moveTo>
                    <a:pt x="958094" y="21056"/>
                  </a:moveTo>
                  <a:lnTo>
                    <a:pt x="930538" y="13820"/>
                  </a:lnTo>
                  <a:lnTo>
                    <a:pt x="877435" y="8058"/>
                  </a:lnTo>
                  <a:lnTo>
                    <a:pt x="826868" y="1591"/>
                  </a:lnTo>
                  <a:lnTo>
                    <a:pt x="770649" y="314"/>
                  </a:lnTo>
                  <a:lnTo>
                    <a:pt x="721490" y="92"/>
                  </a:lnTo>
                  <a:lnTo>
                    <a:pt x="671050" y="27"/>
                  </a:lnTo>
                  <a:lnTo>
                    <a:pt x="608372" y="5"/>
                  </a:lnTo>
                  <a:lnTo>
                    <a:pt x="545602" y="0"/>
                  </a:lnTo>
                  <a:lnTo>
                    <a:pt x="488142" y="6065"/>
                  </a:lnTo>
                  <a:lnTo>
                    <a:pt x="431732" y="1544"/>
                  </a:lnTo>
                  <a:lnTo>
                    <a:pt x="369940" y="304"/>
                  </a:lnTo>
                  <a:lnTo>
                    <a:pt x="309815" y="7295"/>
                  </a:lnTo>
                  <a:lnTo>
                    <a:pt x="252877" y="9889"/>
                  </a:lnTo>
                  <a:lnTo>
                    <a:pt x="196570" y="10401"/>
                  </a:lnTo>
                  <a:lnTo>
                    <a:pt x="133152" y="9333"/>
                  </a:lnTo>
                  <a:lnTo>
                    <a:pt x="74352" y="5309"/>
                  </a:lnTo>
                  <a:lnTo>
                    <a:pt x="34898" y="8981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11108" y="2295874"/>
              <a:ext cx="1010737" cy="51981"/>
            </a:xfrm>
            <a:custGeom>
              <a:avLst/>
              <a:gdLst/>
              <a:ahLst/>
              <a:cxnLst/>
              <a:rect l="0" t="0" r="0" b="0"/>
              <a:pathLst>
                <a:path w="1010737" h="51981">
                  <a:moveTo>
                    <a:pt x="1010736" y="51980"/>
                  </a:moveTo>
                  <a:lnTo>
                    <a:pt x="973258" y="43647"/>
                  </a:lnTo>
                  <a:lnTo>
                    <a:pt x="921835" y="36297"/>
                  </a:lnTo>
                  <a:lnTo>
                    <a:pt x="874951" y="32516"/>
                  </a:lnTo>
                  <a:lnTo>
                    <a:pt x="824014" y="31395"/>
                  </a:lnTo>
                  <a:lnTo>
                    <a:pt x="762806" y="23781"/>
                  </a:lnTo>
                  <a:lnTo>
                    <a:pt x="705656" y="21064"/>
                  </a:lnTo>
                  <a:lnTo>
                    <a:pt x="649306" y="14938"/>
                  </a:lnTo>
                  <a:lnTo>
                    <a:pt x="591946" y="10868"/>
                  </a:lnTo>
                  <a:lnTo>
                    <a:pt x="528623" y="10065"/>
                  </a:lnTo>
                  <a:lnTo>
                    <a:pt x="478723" y="9925"/>
                  </a:lnTo>
                  <a:lnTo>
                    <a:pt x="422604" y="9884"/>
                  </a:lnTo>
                  <a:lnTo>
                    <a:pt x="372051" y="12991"/>
                  </a:lnTo>
                  <a:lnTo>
                    <a:pt x="321198" y="15082"/>
                  </a:lnTo>
                  <a:lnTo>
                    <a:pt x="264796" y="11412"/>
                  </a:lnTo>
                  <a:lnTo>
                    <a:pt x="211039" y="10324"/>
                  </a:lnTo>
                  <a:lnTo>
                    <a:pt x="158067" y="6883"/>
                  </a:lnTo>
                  <a:lnTo>
                    <a:pt x="108446" y="1573"/>
                  </a:lnTo>
                  <a:lnTo>
                    <a:pt x="60988" y="0"/>
                  </a:lnTo>
                  <a:lnTo>
                    <a:pt x="22360" y="2654"/>
                  </a:lnTo>
                  <a:lnTo>
                    <a:pt x="0" y="9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05782" y="2326798"/>
              <a:ext cx="747524" cy="21057"/>
            </a:xfrm>
            <a:custGeom>
              <a:avLst/>
              <a:gdLst/>
              <a:ahLst/>
              <a:cxnLst/>
              <a:rect l="0" t="0" r="0" b="0"/>
              <a:pathLst>
                <a:path w="747524" h="21057">
                  <a:moveTo>
                    <a:pt x="747523" y="21056"/>
                  </a:moveTo>
                  <a:lnTo>
                    <a:pt x="688906" y="21056"/>
                  </a:lnTo>
                  <a:lnTo>
                    <a:pt x="632393" y="21056"/>
                  </a:lnTo>
                  <a:lnTo>
                    <a:pt x="578490" y="21056"/>
                  </a:lnTo>
                  <a:lnTo>
                    <a:pt x="517169" y="21056"/>
                  </a:lnTo>
                  <a:lnTo>
                    <a:pt x="459996" y="21056"/>
                  </a:lnTo>
                  <a:lnTo>
                    <a:pt x="412116" y="21056"/>
                  </a:lnTo>
                  <a:lnTo>
                    <a:pt x="351940" y="21056"/>
                  </a:lnTo>
                  <a:lnTo>
                    <a:pt x="298113" y="17937"/>
                  </a:lnTo>
                  <a:lnTo>
                    <a:pt x="247750" y="11991"/>
                  </a:lnTo>
                  <a:lnTo>
                    <a:pt x="191571" y="9647"/>
                  </a:lnTo>
                  <a:lnTo>
                    <a:pt x="128482" y="2252"/>
                  </a:lnTo>
                  <a:lnTo>
                    <a:pt x="65023" y="444"/>
                  </a:lnTo>
                  <a:lnTo>
                    <a:pt x="37088" y="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05741" y="2307936"/>
              <a:ext cx="684353" cy="18863"/>
            </a:xfrm>
            <a:custGeom>
              <a:avLst/>
              <a:gdLst/>
              <a:ahLst/>
              <a:cxnLst/>
              <a:rect l="0" t="0" r="0" b="0"/>
              <a:pathLst>
                <a:path w="684353" h="18863">
                  <a:moveTo>
                    <a:pt x="684352" y="18862"/>
                  </a:moveTo>
                  <a:lnTo>
                    <a:pt x="625735" y="18862"/>
                  </a:lnTo>
                  <a:lnTo>
                    <a:pt x="571561" y="18862"/>
                  </a:lnTo>
                  <a:lnTo>
                    <a:pt x="515800" y="18862"/>
                  </a:lnTo>
                  <a:lnTo>
                    <a:pt x="459725" y="13272"/>
                  </a:lnTo>
                  <a:lnTo>
                    <a:pt x="403588" y="9309"/>
                  </a:lnTo>
                  <a:lnTo>
                    <a:pt x="344320" y="8526"/>
                  </a:lnTo>
                  <a:lnTo>
                    <a:pt x="282223" y="8371"/>
                  </a:lnTo>
                  <a:lnTo>
                    <a:pt x="233490" y="8344"/>
                  </a:lnTo>
                  <a:lnTo>
                    <a:pt x="173026" y="7165"/>
                  </a:lnTo>
                  <a:lnTo>
                    <a:pt x="116023" y="0"/>
                  </a:lnTo>
                  <a:lnTo>
                    <a:pt x="76881" y="1575"/>
                  </a:lnTo>
                  <a:lnTo>
                    <a:pt x="17749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67015" y="2180650"/>
              <a:ext cx="337901" cy="230377"/>
            </a:xfrm>
            <a:custGeom>
              <a:avLst/>
              <a:gdLst/>
              <a:ahLst/>
              <a:cxnLst/>
              <a:rect l="0" t="0" r="0" b="0"/>
              <a:pathLst>
                <a:path w="337901" h="230377">
                  <a:moveTo>
                    <a:pt x="312466" y="135619"/>
                  </a:moveTo>
                  <a:lnTo>
                    <a:pt x="334823" y="135619"/>
                  </a:lnTo>
                  <a:lnTo>
                    <a:pt x="337900" y="136789"/>
                  </a:lnTo>
                  <a:lnTo>
                    <a:pt x="336441" y="138739"/>
                  </a:lnTo>
                  <a:lnTo>
                    <a:pt x="331959" y="141208"/>
                  </a:lnTo>
                  <a:lnTo>
                    <a:pt x="303294" y="139095"/>
                  </a:lnTo>
                  <a:lnTo>
                    <a:pt x="251686" y="129070"/>
                  </a:lnTo>
                  <a:lnTo>
                    <a:pt x="196432" y="125877"/>
                  </a:lnTo>
                  <a:lnTo>
                    <a:pt x="140457" y="125246"/>
                  </a:lnTo>
                  <a:lnTo>
                    <a:pt x="84340" y="125121"/>
                  </a:lnTo>
                  <a:lnTo>
                    <a:pt x="56269" y="125104"/>
                  </a:lnTo>
                  <a:lnTo>
                    <a:pt x="49251" y="127439"/>
                  </a:lnTo>
                  <a:lnTo>
                    <a:pt x="46913" y="131336"/>
                  </a:lnTo>
                  <a:lnTo>
                    <a:pt x="47693" y="136273"/>
                  </a:lnTo>
                  <a:lnTo>
                    <a:pt x="54063" y="139564"/>
                  </a:lnTo>
                  <a:lnTo>
                    <a:pt x="106313" y="144847"/>
                  </a:lnTo>
                  <a:lnTo>
                    <a:pt x="155847" y="145762"/>
                  </a:lnTo>
                  <a:lnTo>
                    <a:pt x="204450" y="146033"/>
                  </a:lnTo>
                  <a:lnTo>
                    <a:pt x="225854" y="144927"/>
                  </a:lnTo>
                  <a:lnTo>
                    <a:pt x="226649" y="142994"/>
                  </a:lnTo>
                  <a:lnTo>
                    <a:pt x="223669" y="140536"/>
                  </a:lnTo>
                  <a:lnTo>
                    <a:pt x="161231" y="136266"/>
                  </a:lnTo>
                  <a:lnTo>
                    <a:pt x="99709" y="135747"/>
                  </a:lnTo>
                  <a:lnTo>
                    <a:pt x="43666" y="134474"/>
                  </a:lnTo>
                  <a:lnTo>
                    <a:pt x="19864" y="130041"/>
                  </a:lnTo>
                  <a:lnTo>
                    <a:pt x="14453" y="126051"/>
                  </a:lnTo>
                  <a:lnTo>
                    <a:pt x="13185" y="121052"/>
                  </a:lnTo>
                  <a:lnTo>
                    <a:pt x="14680" y="115379"/>
                  </a:lnTo>
                  <a:lnTo>
                    <a:pt x="27961" y="96217"/>
                  </a:lnTo>
                  <a:lnTo>
                    <a:pt x="90801" y="38282"/>
                  </a:lnTo>
                  <a:lnTo>
                    <a:pt x="131954" y="0"/>
                  </a:lnTo>
                  <a:lnTo>
                    <a:pt x="72176" y="61595"/>
                  </a:lnTo>
                  <a:lnTo>
                    <a:pt x="11675" y="113380"/>
                  </a:lnTo>
                  <a:lnTo>
                    <a:pt x="11333" y="112604"/>
                  </a:lnTo>
                  <a:lnTo>
                    <a:pt x="68499" y="53261"/>
                  </a:lnTo>
                  <a:lnTo>
                    <a:pt x="119338" y="2368"/>
                  </a:lnTo>
                  <a:lnTo>
                    <a:pt x="121713" y="1161"/>
                  </a:lnTo>
                  <a:lnTo>
                    <a:pt x="118113" y="9179"/>
                  </a:lnTo>
                  <a:lnTo>
                    <a:pt x="69606" y="71889"/>
                  </a:lnTo>
                  <a:lnTo>
                    <a:pt x="9499" y="127972"/>
                  </a:lnTo>
                  <a:lnTo>
                    <a:pt x="1694" y="137540"/>
                  </a:lnTo>
                  <a:lnTo>
                    <a:pt x="0" y="146258"/>
                  </a:lnTo>
                  <a:lnTo>
                    <a:pt x="2380" y="154410"/>
                  </a:lnTo>
                  <a:lnTo>
                    <a:pt x="14383" y="169707"/>
                  </a:lnTo>
                  <a:lnTo>
                    <a:pt x="40872" y="190303"/>
                  </a:lnTo>
                  <a:lnTo>
                    <a:pt x="68607" y="205504"/>
                  </a:lnTo>
                  <a:lnTo>
                    <a:pt x="91368" y="230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6253927" y="2306212"/>
            <a:ext cx="294799" cy="20587"/>
          </a:xfrm>
          <a:custGeom>
            <a:avLst/>
            <a:gdLst/>
            <a:ahLst/>
            <a:cxnLst/>
            <a:rect l="0" t="0" r="0" b="0"/>
            <a:pathLst>
              <a:path w="294799" h="20587">
                <a:moveTo>
                  <a:pt x="294798" y="20586"/>
                </a:moveTo>
                <a:lnTo>
                  <a:pt x="236181" y="11520"/>
                </a:lnTo>
                <a:lnTo>
                  <a:pt x="176464" y="1917"/>
                </a:lnTo>
                <a:lnTo>
                  <a:pt x="122335" y="0"/>
                </a:lnTo>
                <a:lnTo>
                  <a:pt x="67752" y="792"/>
                </a:lnTo>
                <a:lnTo>
                  <a:pt x="25081" y="7880"/>
                </a:lnTo>
                <a:lnTo>
                  <a:pt x="0" y="10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6309383" y="2223853"/>
            <a:ext cx="1011296" cy="281930"/>
          </a:xfrm>
          <a:custGeom>
            <a:avLst/>
            <a:gdLst/>
            <a:ahLst/>
            <a:cxnLst/>
            <a:rect l="0" t="0" r="0" b="0"/>
            <a:pathLst>
              <a:path w="1011296" h="281930">
                <a:moveTo>
                  <a:pt x="270928" y="113473"/>
                </a:moveTo>
                <a:lnTo>
                  <a:pt x="236136" y="107407"/>
                </a:lnTo>
                <a:lnTo>
                  <a:pt x="189519" y="111156"/>
                </a:lnTo>
                <a:lnTo>
                  <a:pt x="132943" y="112786"/>
                </a:lnTo>
                <a:lnTo>
                  <a:pt x="79785" y="113270"/>
                </a:lnTo>
                <a:lnTo>
                  <a:pt x="19308" y="113433"/>
                </a:lnTo>
                <a:lnTo>
                  <a:pt x="4916" y="113446"/>
                </a:lnTo>
                <a:lnTo>
                  <a:pt x="0" y="114625"/>
                </a:lnTo>
                <a:lnTo>
                  <a:pt x="1402" y="116581"/>
                </a:lnTo>
                <a:lnTo>
                  <a:pt x="15438" y="120703"/>
                </a:lnTo>
                <a:lnTo>
                  <a:pt x="65696" y="123350"/>
                </a:lnTo>
                <a:lnTo>
                  <a:pt x="114582" y="123808"/>
                </a:lnTo>
                <a:lnTo>
                  <a:pt x="169231" y="123944"/>
                </a:lnTo>
                <a:lnTo>
                  <a:pt x="229877" y="123985"/>
                </a:lnTo>
                <a:lnTo>
                  <a:pt x="292300" y="123996"/>
                </a:lnTo>
                <a:lnTo>
                  <a:pt x="355248" y="124000"/>
                </a:lnTo>
                <a:lnTo>
                  <a:pt x="408996" y="120881"/>
                </a:lnTo>
                <a:lnTo>
                  <a:pt x="469776" y="114936"/>
                </a:lnTo>
                <a:lnTo>
                  <a:pt x="529701" y="112592"/>
                </a:lnTo>
                <a:lnTo>
                  <a:pt x="563110" y="106323"/>
                </a:lnTo>
                <a:lnTo>
                  <a:pt x="561642" y="105197"/>
                </a:lnTo>
                <a:lnTo>
                  <a:pt x="546363" y="105115"/>
                </a:lnTo>
                <a:lnTo>
                  <a:pt x="488895" y="111476"/>
                </a:lnTo>
                <a:lnTo>
                  <a:pt x="435337" y="116001"/>
                </a:lnTo>
                <a:lnTo>
                  <a:pt x="378132" y="121631"/>
                </a:lnTo>
                <a:lnTo>
                  <a:pt x="324139" y="123299"/>
                </a:lnTo>
                <a:lnTo>
                  <a:pt x="274216" y="126913"/>
                </a:lnTo>
                <a:lnTo>
                  <a:pt x="226669" y="132273"/>
                </a:lnTo>
                <a:lnTo>
                  <a:pt x="209836" y="133026"/>
                </a:lnTo>
                <a:lnTo>
                  <a:pt x="202124" y="131187"/>
                </a:lnTo>
                <a:lnTo>
                  <a:pt x="200492" y="127622"/>
                </a:lnTo>
                <a:lnTo>
                  <a:pt x="202914" y="122906"/>
                </a:lnTo>
                <a:lnTo>
                  <a:pt x="224322" y="117665"/>
                </a:lnTo>
                <a:lnTo>
                  <a:pt x="284078" y="114301"/>
                </a:lnTo>
                <a:lnTo>
                  <a:pt x="332406" y="113719"/>
                </a:lnTo>
                <a:lnTo>
                  <a:pt x="389359" y="113546"/>
                </a:lnTo>
                <a:lnTo>
                  <a:pt x="445098" y="113495"/>
                </a:lnTo>
                <a:lnTo>
                  <a:pt x="504248" y="113480"/>
                </a:lnTo>
                <a:lnTo>
                  <a:pt x="560638" y="107886"/>
                </a:lnTo>
                <a:lnTo>
                  <a:pt x="619980" y="104409"/>
                </a:lnTo>
                <a:lnTo>
                  <a:pt x="676427" y="103378"/>
                </a:lnTo>
                <a:lnTo>
                  <a:pt x="739498" y="103030"/>
                </a:lnTo>
                <a:lnTo>
                  <a:pt x="797016" y="99842"/>
                </a:lnTo>
                <a:lnTo>
                  <a:pt x="815920" y="95716"/>
                </a:lnTo>
                <a:lnTo>
                  <a:pt x="814410" y="94616"/>
                </a:lnTo>
                <a:lnTo>
                  <a:pt x="753039" y="92609"/>
                </a:lnTo>
                <a:lnTo>
                  <a:pt x="689655" y="99677"/>
                </a:lnTo>
                <a:lnTo>
                  <a:pt x="635590" y="101976"/>
                </a:lnTo>
                <a:lnTo>
                  <a:pt x="575118" y="103827"/>
                </a:lnTo>
                <a:lnTo>
                  <a:pt x="513916" y="110095"/>
                </a:lnTo>
                <a:lnTo>
                  <a:pt x="458218" y="112472"/>
                </a:lnTo>
                <a:lnTo>
                  <a:pt x="405840" y="113177"/>
                </a:lnTo>
                <a:lnTo>
                  <a:pt x="348747" y="116534"/>
                </a:lnTo>
                <a:lnTo>
                  <a:pt x="332420" y="119513"/>
                </a:lnTo>
                <a:lnTo>
                  <a:pt x="332980" y="118669"/>
                </a:lnTo>
                <a:lnTo>
                  <a:pt x="336862" y="116937"/>
                </a:lnTo>
                <a:lnTo>
                  <a:pt x="389416" y="113929"/>
                </a:lnTo>
                <a:lnTo>
                  <a:pt x="443421" y="107974"/>
                </a:lnTo>
                <a:lnTo>
                  <a:pt x="504820" y="111940"/>
                </a:lnTo>
                <a:lnTo>
                  <a:pt x="564743" y="113170"/>
                </a:lnTo>
                <a:lnTo>
                  <a:pt x="624500" y="113413"/>
                </a:lnTo>
                <a:lnTo>
                  <a:pt x="681363" y="110342"/>
                </a:lnTo>
                <a:lnTo>
                  <a:pt x="737656" y="104406"/>
                </a:lnTo>
                <a:lnTo>
                  <a:pt x="793836" y="103233"/>
                </a:lnTo>
                <a:lnTo>
                  <a:pt x="853113" y="103002"/>
                </a:lnTo>
                <a:lnTo>
                  <a:pt x="915212" y="102956"/>
                </a:lnTo>
                <a:lnTo>
                  <a:pt x="963180" y="102947"/>
                </a:lnTo>
                <a:lnTo>
                  <a:pt x="900430" y="102945"/>
                </a:lnTo>
                <a:lnTo>
                  <a:pt x="846050" y="102945"/>
                </a:lnTo>
                <a:lnTo>
                  <a:pt x="790247" y="102945"/>
                </a:lnTo>
                <a:lnTo>
                  <a:pt x="762219" y="102945"/>
                </a:lnTo>
                <a:lnTo>
                  <a:pt x="758722" y="104114"/>
                </a:lnTo>
                <a:lnTo>
                  <a:pt x="770435" y="108534"/>
                </a:lnTo>
                <a:lnTo>
                  <a:pt x="824444" y="112497"/>
                </a:lnTo>
                <a:lnTo>
                  <a:pt x="884506" y="113280"/>
                </a:lnTo>
                <a:lnTo>
                  <a:pt x="941170" y="119024"/>
                </a:lnTo>
                <a:lnTo>
                  <a:pt x="980865" y="122527"/>
                </a:lnTo>
                <a:lnTo>
                  <a:pt x="987545" y="119509"/>
                </a:lnTo>
                <a:lnTo>
                  <a:pt x="989659" y="113988"/>
                </a:lnTo>
                <a:lnTo>
                  <a:pt x="988728" y="106797"/>
                </a:lnTo>
                <a:lnTo>
                  <a:pt x="981454" y="92568"/>
                </a:lnTo>
                <a:lnTo>
                  <a:pt x="961085" y="71404"/>
                </a:lnTo>
                <a:lnTo>
                  <a:pt x="905342" y="29249"/>
                </a:lnTo>
                <a:lnTo>
                  <a:pt x="875096" y="1170"/>
                </a:lnTo>
                <a:lnTo>
                  <a:pt x="871408" y="0"/>
                </a:lnTo>
                <a:lnTo>
                  <a:pt x="870119" y="2729"/>
                </a:lnTo>
                <a:lnTo>
                  <a:pt x="870430" y="8058"/>
                </a:lnTo>
                <a:lnTo>
                  <a:pt x="882047" y="32326"/>
                </a:lnTo>
                <a:lnTo>
                  <a:pt x="944256" y="92262"/>
                </a:lnTo>
                <a:lnTo>
                  <a:pt x="978319" y="120462"/>
                </a:lnTo>
                <a:lnTo>
                  <a:pt x="983507" y="121642"/>
                </a:lnTo>
                <a:lnTo>
                  <a:pt x="985796" y="118919"/>
                </a:lnTo>
                <a:lnTo>
                  <a:pt x="986153" y="113594"/>
                </a:lnTo>
                <a:lnTo>
                  <a:pt x="980310" y="101438"/>
                </a:lnTo>
                <a:lnTo>
                  <a:pt x="937349" y="44658"/>
                </a:lnTo>
                <a:lnTo>
                  <a:pt x="914260" y="14092"/>
                </a:lnTo>
                <a:lnTo>
                  <a:pt x="922199" y="25535"/>
                </a:lnTo>
                <a:lnTo>
                  <a:pt x="979990" y="85483"/>
                </a:lnTo>
                <a:lnTo>
                  <a:pt x="999777" y="107649"/>
                </a:lnTo>
                <a:lnTo>
                  <a:pt x="1009371" y="126093"/>
                </a:lnTo>
                <a:lnTo>
                  <a:pt x="1011295" y="145988"/>
                </a:lnTo>
                <a:lnTo>
                  <a:pt x="1007082" y="165359"/>
                </a:lnTo>
                <a:lnTo>
                  <a:pt x="985313" y="196858"/>
                </a:lnTo>
                <a:lnTo>
                  <a:pt x="928577" y="246785"/>
                </a:lnTo>
                <a:lnTo>
                  <a:pt x="906554" y="267876"/>
                </a:lnTo>
                <a:lnTo>
                  <a:pt x="904079" y="269051"/>
                </a:lnTo>
                <a:lnTo>
                  <a:pt x="904768" y="266325"/>
                </a:lnTo>
                <a:lnTo>
                  <a:pt x="916917" y="248840"/>
                </a:lnTo>
                <a:lnTo>
                  <a:pt x="969464" y="186897"/>
                </a:lnTo>
                <a:lnTo>
                  <a:pt x="1004432" y="148994"/>
                </a:lnTo>
                <a:lnTo>
                  <a:pt x="1007935" y="147682"/>
                </a:lnTo>
                <a:lnTo>
                  <a:pt x="1009101" y="150317"/>
                </a:lnTo>
                <a:lnTo>
                  <a:pt x="1008709" y="155583"/>
                </a:lnTo>
                <a:lnTo>
                  <a:pt x="1002033" y="167674"/>
                </a:lnTo>
                <a:lnTo>
                  <a:pt x="970882" y="207482"/>
                </a:lnTo>
                <a:lnTo>
                  <a:pt x="913771" y="250813"/>
                </a:lnTo>
                <a:lnTo>
                  <a:pt x="881581" y="2819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2453139" y="126341"/>
            <a:ext cx="294799" cy="463255"/>
            <a:chOff x="2453139" y="126341"/>
            <a:chExt cx="294799" cy="463255"/>
          </a:xfrm>
        </p:grpSpPr>
        <p:sp>
          <p:nvSpPr>
            <p:cNvPr id="51" name="Freeform 50"/>
            <p:cNvSpPr/>
            <p:nvPr/>
          </p:nvSpPr>
          <p:spPr>
            <a:xfrm>
              <a:off x="2453139" y="126341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42114" y="0"/>
                  </a:moveTo>
                  <a:lnTo>
                    <a:pt x="36525" y="16768"/>
                  </a:lnTo>
                  <a:lnTo>
                    <a:pt x="37450" y="72326"/>
                  </a:lnTo>
                  <a:lnTo>
                    <a:pt x="32744" y="132310"/>
                  </a:lnTo>
                  <a:lnTo>
                    <a:pt x="26340" y="191282"/>
                  </a:lnTo>
                  <a:lnTo>
                    <a:pt x="22623" y="242030"/>
                  </a:lnTo>
                  <a:lnTo>
                    <a:pt x="21521" y="297881"/>
                  </a:lnTo>
                  <a:lnTo>
                    <a:pt x="15606" y="353293"/>
                  </a:lnTo>
                  <a:lnTo>
                    <a:pt x="10362" y="41484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06826" y="147398"/>
              <a:ext cx="241112" cy="421141"/>
            </a:xfrm>
            <a:custGeom>
              <a:avLst/>
              <a:gdLst/>
              <a:ahLst/>
              <a:cxnLst/>
              <a:rect l="0" t="0" r="0" b="0"/>
              <a:pathLst>
                <a:path w="241112" h="421141">
                  <a:moveTo>
                    <a:pt x="209526" y="0"/>
                  </a:moveTo>
                  <a:lnTo>
                    <a:pt x="163745" y="54115"/>
                  </a:lnTo>
                  <a:lnTo>
                    <a:pt x="102563" y="111774"/>
                  </a:lnTo>
                  <a:lnTo>
                    <a:pt x="41278" y="168436"/>
                  </a:lnTo>
                  <a:lnTo>
                    <a:pt x="25955" y="181315"/>
                  </a:lnTo>
                  <a:lnTo>
                    <a:pt x="7446" y="190939"/>
                  </a:lnTo>
                  <a:lnTo>
                    <a:pt x="2276" y="197483"/>
                  </a:lnTo>
                  <a:lnTo>
                    <a:pt x="0" y="205355"/>
                  </a:lnTo>
                  <a:lnTo>
                    <a:pt x="2385" y="233202"/>
                  </a:lnTo>
                  <a:lnTo>
                    <a:pt x="8669" y="252214"/>
                  </a:lnTo>
                  <a:lnTo>
                    <a:pt x="19260" y="268463"/>
                  </a:lnTo>
                  <a:lnTo>
                    <a:pt x="61935" y="305194"/>
                  </a:lnTo>
                  <a:lnTo>
                    <a:pt x="118066" y="343452"/>
                  </a:lnTo>
                  <a:lnTo>
                    <a:pt x="181393" y="378963"/>
                  </a:lnTo>
                  <a:lnTo>
                    <a:pt x="24111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17057" y="52642"/>
            <a:ext cx="326384" cy="558011"/>
            <a:chOff x="6117057" y="52642"/>
            <a:chExt cx="326384" cy="558011"/>
          </a:xfrm>
        </p:grpSpPr>
        <p:sp>
          <p:nvSpPr>
            <p:cNvPr id="54" name="Freeform 53"/>
            <p:cNvSpPr/>
            <p:nvPr/>
          </p:nvSpPr>
          <p:spPr>
            <a:xfrm>
              <a:off x="6117057" y="52642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69" y="164802"/>
                  </a:lnTo>
                  <a:lnTo>
                    <a:pt x="7236" y="210527"/>
                  </a:lnTo>
                  <a:lnTo>
                    <a:pt x="9065" y="251885"/>
                  </a:lnTo>
                  <a:lnTo>
                    <a:pt x="9878" y="297562"/>
                  </a:lnTo>
                  <a:lnTo>
                    <a:pt x="10239" y="342820"/>
                  </a:lnTo>
                  <a:lnTo>
                    <a:pt x="10443" y="400014"/>
                  </a:lnTo>
                  <a:lnTo>
                    <a:pt x="10511" y="458734"/>
                  </a:lnTo>
                  <a:lnTo>
                    <a:pt x="10528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59009" y="136870"/>
              <a:ext cx="284432" cy="473783"/>
            </a:xfrm>
            <a:custGeom>
              <a:avLst/>
              <a:gdLst/>
              <a:ahLst/>
              <a:cxnLst/>
              <a:rect l="0" t="0" r="0" b="0"/>
              <a:pathLst>
                <a:path w="284432" h="473783">
                  <a:moveTo>
                    <a:pt x="210732" y="0"/>
                  </a:moveTo>
                  <a:lnTo>
                    <a:pt x="149621" y="43152"/>
                  </a:lnTo>
                  <a:lnTo>
                    <a:pt x="95190" y="85982"/>
                  </a:lnTo>
                  <a:lnTo>
                    <a:pt x="31771" y="132899"/>
                  </a:lnTo>
                  <a:lnTo>
                    <a:pt x="5758" y="154281"/>
                  </a:lnTo>
                  <a:lnTo>
                    <a:pt x="1553" y="163685"/>
                  </a:lnTo>
                  <a:lnTo>
                    <a:pt x="0" y="186613"/>
                  </a:lnTo>
                  <a:lnTo>
                    <a:pt x="11293" y="220239"/>
                  </a:lnTo>
                  <a:lnTo>
                    <a:pt x="49655" y="269540"/>
                  </a:lnTo>
                  <a:lnTo>
                    <a:pt x="105685" y="319324"/>
                  </a:lnTo>
                  <a:lnTo>
                    <a:pt x="166231" y="368495"/>
                  </a:lnTo>
                  <a:lnTo>
                    <a:pt x="223200" y="417630"/>
                  </a:lnTo>
                  <a:lnTo>
                    <a:pt x="28443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150106" y="2200455"/>
            <a:ext cx="209314" cy="328195"/>
            <a:chOff x="7150106" y="2200455"/>
            <a:chExt cx="209314" cy="328195"/>
          </a:xfrm>
        </p:grpSpPr>
        <p:sp>
          <p:nvSpPr>
            <p:cNvPr id="57" name="Freeform 56"/>
            <p:cNvSpPr/>
            <p:nvPr/>
          </p:nvSpPr>
          <p:spPr>
            <a:xfrm>
              <a:off x="7150106" y="2203876"/>
              <a:ext cx="209314" cy="324774"/>
            </a:xfrm>
            <a:custGeom>
              <a:avLst/>
              <a:gdLst/>
              <a:ahLst/>
              <a:cxnLst/>
              <a:rect l="0" t="0" r="0" b="0"/>
              <a:pathLst>
                <a:path w="209314" h="324774">
                  <a:moveTo>
                    <a:pt x="135614" y="143978"/>
                  </a:moveTo>
                  <a:lnTo>
                    <a:pt x="111567" y="125998"/>
                  </a:lnTo>
                  <a:lnTo>
                    <a:pt x="61744" y="70795"/>
                  </a:lnTo>
                  <a:lnTo>
                    <a:pt x="9467" y="9539"/>
                  </a:lnTo>
                  <a:lnTo>
                    <a:pt x="0" y="0"/>
                  </a:lnTo>
                  <a:lnTo>
                    <a:pt x="3592" y="7458"/>
                  </a:lnTo>
                  <a:lnTo>
                    <a:pt x="42883" y="47535"/>
                  </a:lnTo>
                  <a:lnTo>
                    <a:pt x="69923" y="72899"/>
                  </a:lnTo>
                  <a:lnTo>
                    <a:pt x="117455" y="122227"/>
                  </a:lnTo>
                  <a:lnTo>
                    <a:pt x="157244" y="150860"/>
                  </a:lnTo>
                  <a:lnTo>
                    <a:pt x="161732" y="150906"/>
                  </a:lnTo>
                  <a:lnTo>
                    <a:pt x="162384" y="146257"/>
                  </a:lnTo>
                  <a:lnTo>
                    <a:pt x="160480" y="138479"/>
                  </a:lnTo>
                  <a:lnTo>
                    <a:pt x="149005" y="123597"/>
                  </a:lnTo>
                  <a:lnTo>
                    <a:pt x="92827" y="72534"/>
                  </a:lnTo>
                  <a:lnTo>
                    <a:pt x="30270" y="28363"/>
                  </a:lnTo>
                  <a:lnTo>
                    <a:pt x="16265" y="18894"/>
                  </a:lnTo>
                  <a:lnTo>
                    <a:pt x="21738" y="22485"/>
                  </a:lnTo>
                  <a:lnTo>
                    <a:pt x="80989" y="80483"/>
                  </a:lnTo>
                  <a:lnTo>
                    <a:pt x="126211" y="114690"/>
                  </a:lnTo>
                  <a:lnTo>
                    <a:pt x="146643" y="124332"/>
                  </a:lnTo>
                  <a:lnTo>
                    <a:pt x="151156" y="130881"/>
                  </a:lnTo>
                  <a:lnTo>
                    <a:pt x="151825" y="138756"/>
                  </a:lnTo>
                  <a:lnTo>
                    <a:pt x="149931" y="147516"/>
                  </a:lnTo>
                  <a:lnTo>
                    <a:pt x="145158" y="154526"/>
                  </a:lnTo>
                  <a:lnTo>
                    <a:pt x="90631" y="197136"/>
                  </a:lnTo>
                  <a:lnTo>
                    <a:pt x="34287" y="245784"/>
                  </a:lnTo>
                  <a:lnTo>
                    <a:pt x="4465" y="263091"/>
                  </a:lnTo>
                  <a:lnTo>
                    <a:pt x="6068" y="263161"/>
                  </a:lnTo>
                  <a:lnTo>
                    <a:pt x="17206" y="258950"/>
                  </a:lnTo>
                  <a:lnTo>
                    <a:pt x="74309" y="231242"/>
                  </a:lnTo>
                  <a:lnTo>
                    <a:pt x="128653" y="199606"/>
                  </a:lnTo>
                  <a:lnTo>
                    <a:pt x="157728" y="178918"/>
                  </a:lnTo>
                  <a:lnTo>
                    <a:pt x="162055" y="177800"/>
                  </a:lnTo>
                  <a:lnTo>
                    <a:pt x="162600" y="180564"/>
                  </a:lnTo>
                  <a:lnTo>
                    <a:pt x="156966" y="191824"/>
                  </a:lnTo>
                  <a:lnTo>
                    <a:pt x="111044" y="247198"/>
                  </a:lnTo>
                  <a:lnTo>
                    <a:pt x="54197" y="299530"/>
                  </a:lnTo>
                  <a:lnTo>
                    <a:pt x="37428" y="313718"/>
                  </a:lnTo>
                  <a:lnTo>
                    <a:pt x="18275" y="323923"/>
                  </a:lnTo>
                  <a:lnTo>
                    <a:pt x="14104" y="324773"/>
                  </a:lnTo>
                  <a:lnTo>
                    <a:pt x="13664" y="323000"/>
                  </a:lnTo>
                  <a:lnTo>
                    <a:pt x="15710" y="319478"/>
                  </a:lnTo>
                  <a:lnTo>
                    <a:pt x="72266" y="276930"/>
                  </a:lnTo>
                  <a:lnTo>
                    <a:pt x="133203" y="228182"/>
                  </a:lnTo>
                  <a:lnTo>
                    <a:pt x="180636" y="189210"/>
                  </a:lnTo>
                  <a:lnTo>
                    <a:pt x="209313" y="175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59378" y="2200455"/>
              <a:ext cx="189514" cy="189515"/>
            </a:xfrm>
            <a:custGeom>
              <a:avLst/>
              <a:gdLst/>
              <a:ahLst/>
              <a:cxnLst/>
              <a:rect l="0" t="0" r="0" b="0"/>
              <a:pathLst>
                <a:path w="189514" h="189515">
                  <a:moveTo>
                    <a:pt x="189513" y="189514"/>
                  </a:moveTo>
                  <a:lnTo>
                    <a:pt x="126179" y="126180"/>
                  </a:lnTo>
                  <a:lnTo>
                    <a:pt x="71610" y="71611"/>
                  </a:lnTo>
                  <a:lnTo>
                    <a:pt x="10623" y="10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010943" y="1968829"/>
            <a:ext cx="2516311" cy="431669"/>
            <a:chOff x="2010943" y="1968829"/>
            <a:chExt cx="2516311" cy="431669"/>
          </a:xfrm>
        </p:grpSpPr>
        <p:sp>
          <p:nvSpPr>
            <p:cNvPr id="2" name="Freeform 1"/>
            <p:cNvSpPr/>
            <p:nvPr/>
          </p:nvSpPr>
          <p:spPr>
            <a:xfrm>
              <a:off x="2063585" y="1968829"/>
              <a:ext cx="284270" cy="431669"/>
            </a:xfrm>
            <a:custGeom>
              <a:avLst/>
              <a:gdLst/>
              <a:ahLst/>
              <a:cxnLst/>
              <a:rect l="0" t="0" r="0" b="0"/>
              <a:pathLst>
                <a:path w="284270" h="431669">
                  <a:moveTo>
                    <a:pt x="284269" y="0"/>
                  </a:moveTo>
                  <a:lnTo>
                    <a:pt x="248353" y="55044"/>
                  </a:lnTo>
                  <a:lnTo>
                    <a:pt x="213971" y="114512"/>
                  </a:lnTo>
                  <a:lnTo>
                    <a:pt x="184184" y="168284"/>
                  </a:lnTo>
                  <a:lnTo>
                    <a:pt x="162588" y="199990"/>
                  </a:lnTo>
                  <a:lnTo>
                    <a:pt x="142541" y="231612"/>
                  </a:lnTo>
                  <a:lnTo>
                    <a:pt x="101353" y="285437"/>
                  </a:lnTo>
                  <a:lnTo>
                    <a:pt x="57714" y="340387"/>
                  </a:lnTo>
                  <a:lnTo>
                    <a:pt x="21263" y="3983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10943" y="2010943"/>
              <a:ext cx="368498" cy="368498"/>
            </a:xfrm>
            <a:custGeom>
              <a:avLst/>
              <a:gdLst/>
              <a:ahLst/>
              <a:cxnLst/>
              <a:rect l="0" t="0" r="0" b="0"/>
              <a:pathLst>
                <a:path w="368498" h="368498">
                  <a:moveTo>
                    <a:pt x="0" y="0"/>
                  </a:moveTo>
                  <a:lnTo>
                    <a:pt x="5589" y="16767"/>
                  </a:lnTo>
                  <a:lnTo>
                    <a:pt x="17692" y="31238"/>
                  </a:lnTo>
                  <a:lnTo>
                    <a:pt x="74328" y="88241"/>
                  </a:lnTo>
                  <a:lnTo>
                    <a:pt x="115937" y="141172"/>
                  </a:lnTo>
                  <a:lnTo>
                    <a:pt x="173406" y="195369"/>
                  </a:lnTo>
                  <a:lnTo>
                    <a:pt x="225656" y="255149"/>
                  </a:lnTo>
                  <a:lnTo>
                    <a:pt x="284669" y="312687"/>
                  </a:lnTo>
                  <a:lnTo>
                    <a:pt x="339070" y="358552"/>
                  </a:lnTo>
                  <a:lnTo>
                    <a:pt x="36849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11067" y="1968829"/>
              <a:ext cx="303385" cy="294798"/>
            </a:xfrm>
            <a:custGeom>
              <a:avLst/>
              <a:gdLst/>
              <a:ahLst/>
              <a:cxnLst/>
              <a:rect l="0" t="0" r="0" b="0"/>
              <a:pathLst>
                <a:path w="303385" h="294798">
                  <a:moveTo>
                    <a:pt x="0" y="0"/>
                  </a:moveTo>
                  <a:lnTo>
                    <a:pt x="26386" y="15641"/>
                  </a:lnTo>
                  <a:lnTo>
                    <a:pt x="88901" y="34844"/>
                  </a:lnTo>
                  <a:lnTo>
                    <a:pt x="138054" y="50253"/>
                  </a:lnTo>
                  <a:lnTo>
                    <a:pt x="198542" y="71494"/>
                  </a:lnTo>
                  <a:lnTo>
                    <a:pt x="255897" y="92891"/>
                  </a:lnTo>
                  <a:lnTo>
                    <a:pt x="292630" y="112791"/>
                  </a:lnTo>
                  <a:lnTo>
                    <a:pt x="299202" y="120817"/>
                  </a:lnTo>
                  <a:lnTo>
                    <a:pt x="302413" y="129678"/>
                  </a:lnTo>
                  <a:lnTo>
                    <a:pt x="303384" y="139094"/>
                  </a:lnTo>
                  <a:lnTo>
                    <a:pt x="300522" y="147711"/>
                  </a:lnTo>
                  <a:lnTo>
                    <a:pt x="287983" y="163525"/>
                  </a:lnTo>
                  <a:lnTo>
                    <a:pt x="225439" y="197870"/>
                  </a:lnTo>
                  <a:lnTo>
                    <a:pt x="171436" y="217636"/>
                  </a:lnTo>
                  <a:lnTo>
                    <a:pt x="115709" y="239738"/>
                  </a:lnTo>
                  <a:lnTo>
                    <a:pt x="54015" y="266620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16310" y="2358383"/>
              <a:ext cx="379027" cy="10529"/>
            </a:xfrm>
            <a:custGeom>
              <a:avLst/>
              <a:gdLst/>
              <a:ahLst/>
              <a:cxnLst/>
              <a:rect l="0" t="0" r="0" b="0"/>
              <a:pathLst>
                <a:path w="379027" h="10529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35786" y="10400"/>
                  </a:lnTo>
                  <a:lnTo>
                    <a:pt x="192312" y="10491"/>
                  </a:lnTo>
                  <a:lnTo>
                    <a:pt x="247924" y="10517"/>
                  </a:lnTo>
                  <a:lnTo>
                    <a:pt x="310712" y="10526"/>
                  </a:lnTo>
                  <a:lnTo>
                    <a:pt x="358817" y="10528"/>
                  </a:lnTo>
                  <a:lnTo>
                    <a:pt x="37902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7653" y="1992813"/>
              <a:ext cx="384310" cy="403274"/>
            </a:xfrm>
            <a:custGeom>
              <a:avLst/>
              <a:gdLst/>
              <a:ahLst/>
              <a:cxnLst/>
              <a:rect l="0" t="0" r="0" b="0"/>
              <a:pathLst>
                <a:path w="384310" h="403274">
                  <a:moveTo>
                    <a:pt x="261994" y="18130"/>
                  </a:moveTo>
                  <a:lnTo>
                    <a:pt x="245227" y="6951"/>
                  </a:lnTo>
                  <a:lnTo>
                    <a:pt x="212442" y="0"/>
                  </a:lnTo>
                  <a:lnTo>
                    <a:pt x="153377" y="6056"/>
                  </a:lnTo>
                  <a:lnTo>
                    <a:pt x="117897" y="16372"/>
                  </a:lnTo>
                  <a:lnTo>
                    <a:pt x="81236" y="43345"/>
                  </a:lnTo>
                  <a:lnTo>
                    <a:pt x="38539" y="87481"/>
                  </a:lnTo>
                  <a:lnTo>
                    <a:pt x="12657" y="143959"/>
                  </a:lnTo>
                  <a:lnTo>
                    <a:pt x="2893" y="189553"/>
                  </a:lnTo>
                  <a:lnTo>
                    <a:pt x="0" y="240107"/>
                  </a:lnTo>
                  <a:lnTo>
                    <a:pt x="1663" y="273544"/>
                  </a:lnTo>
                  <a:lnTo>
                    <a:pt x="21794" y="330018"/>
                  </a:lnTo>
                  <a:lnTo>
                    <a:pt x="48301" y="369726"/>
                  </a:lnTo>
                  <a:lnTo>
                    <a:pt x="85854" y="392797"/>
                  </a:lnTo>
                  <a:lnTo>
                    <a:pt x="134025" y="403273"/>
                  </a:lnTo>
                  <a:lnTo>
                    <a:pt x="190933" y="400788"/>
                  </a:lnTo>
                  <a:lnTo>
                    <a:pt x="246658" y="387053"/>
                  </a:lnTo>
                  <a:lnTo>
                    <a:pt x="307145" y="354216"/>
                  </a:lnTo>
                  <a:lnTo>
                    <a:pt x="327295" y="338687"/>
                  </a:lnTo>
                  <a:lnTo>
                    <a:pt x="359294" y="285607"/>
                  </a:lnTo>
                  <a:lnTo>
                    <a:pt x="378692" y="241791"/>
                  </a:lnTo>
                  <a:lnTo>
                    <a:pt x="384309" y="192284"/>
                  </a:lnTo>
                  <a:lnTo>
                    <a:pt x="377915" y="141741"/>
                  </a:lnTo>
                  <a:lnTo>
                    <a:pt x="355385" y="85267"/>
                  </a:lnTo>
                  <a:lnTo>
                    <a:pt x="321476" y="37586"/>
                  </a:lnTo>
                  <a:lnTo>
                    <a:pt x="293580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15449" y="1977134"/>
              <a:ext cx="364365" cy="381250"/>
            </a:xfrm>
            <a:custGeom>
              <a:avLst/>
              <a:gdLst/>
              <a:ahLst/>
              <a:cxnLst/>
              <a:rect l="0" t="0" r="0" b="0"/>
              <a:pathLst>
                <a:path w="364365" h="381250">
                  <a:moveTo>
                    <a:pt x="259079" y="54866"/>
                  </a:moveTo>
                  <a:lnTo>
                    <a:pt x="253490" y="38098"/>
                  </a:lnTo>
                  <a:lnTo>
                    <a:pt x="241387" y="23627"/>
                  </a:lnTo>
                  <a:lnTo>
                    <a:pt x="223140" y="10566"/>
                  </a:lnTo>
                  <a:lnTo>
                    <a:pt x="199433" y="862"/>
                  </a:lnTo>
                  <a:lnTo>
                    <a:pt x="154188" y="0"/>
                  </a:lnTo>
                  <a:lnTo>
                    <a:pt x="127063" y="10594"/>
                  </a:lnTo>
                  <a:lnTo>
                    <a:pt x="71375" y="54798"/>
                  </a:lnTo>
                  <a:lnTo>
                    <a:pt x="46576" y="80712"/>
                  </a:lnTo>
                  <a:lnTo>
                    <a:pt x="15702" y="138107"/>
                  </a:lnTo>
                  <a:lnTo>
                    <a:pt x="998" y="197824"/>
                  </a:lnTo>
                  <a:lnTo>
                    <a:pt x="0" y="259706"/>
                  </a:lnTo>
                  <a:lnTo>
                    <a:pt x="10721" y="312007"/>
                  </a:lnTo>
                  <a:lnTo>
                    <a:pt x="31854" y="347865"/>
                  </a:lnTo>
                  <a:lnTo>
                    <a:pt x="50465" y="363682"/>
                  </a:lnTo>
                  <a:lnTo>
                    <a:pt x="60342" y="369538"/>
                  </a:lnTo>
                  <a:lnTo>
                    <a:pt x="83794" y="372924"/>
                  </a:lnTo>
                  <a:lnTo>
                    <a:pt x="108645" y="369360"/>
                  </a:lnTo>
                  <a:lnTo>
                    <a:pt x="156314" y="344889"/>
                  </a:lnTo>
                  <a:lnTo>
                    <a:pt x="204855" y="306606"/>
                  </a:lnTo>
                  <a:lnTo>
                    <a:pt x="245750" y="244296"/>
                  </a:lnTo>
                  <a:lnTo>
                    <a:pt x="260719" y="207179"/>
                  </a:lnTo>
                  <a:lnTo>
                    <a:pt x="267852" y="152716"/>
                  </a:lnTo>
                  <a:lnTo>
                    <a:pt x="269087" y="121423"/>
                  </a:lnTo>
                  <a:lnTo>
                    <a:pt x="275128" y="172699"/>
                  </a:lnTo>
                  <a:lnTo>
                    <a:pt x="280317" y="230046"/>
                  </a:lnTo>
                  <a:lnTo>
                    <a:pt x="294513" y="286434"/>
                  </a:lnTo>
                  <a:lnTo>
                    <a:pt x="320201" y="347100"/>
                  </a:lnTo>
                  <a:lnTo>
                    <a:pt x="343480" y="370091"/>
                  </a:lnTo>
                  <a:lnTo>
                    <a:pt x="364364" y="3812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90342" y="1979357"/>
              <a:ext cx="336912" cy="347442"/>
            </a:xfrm>
            <a:custGeom>
              <a:avLst/>
              <a:gdLst/>
              <a:ahLst/>
              <a:cxnLst/>
              <a:rect l="0" t="0" r="0" b="0"/>
              <a:pathLst>
                <a:path w="336912" h="347442">
                  <a:moveTo>
                    <a:pt x="0" y="0"/>
                  </a:moveTo>
                  <a:lnTo>
                    <a:pt x="5589" y="58617"/>
                  </a:lnTo>
                  <a:lnTo>
                    <a:pt x="17958" y="113961"/>
                  </a:lnTo>
                  <a:lnTo>
                    <a:pt x="31666" y="176885"/>
                  </a:lnTo>
                  <a:lnTo>
                    <a:pt x="45639" y="240311"/>
                  </a:lnTo>
                  <a:lnTo>
                    <a:pt x="59664" y="299590"/>
                  </a:lnTo>
                  <a:lnTo>
                    <a:pt x="66682" y="323834"/>
                  </a:lnTo>
                  <a:lnTo>
                    <a:pt x="69021" y="327023"/>
                  </a:lnTo>
                  <a:lnTo>
                    <a:pt x="70580" y="324470"/>
                  </a:lnTo>
                  <a:lnTo>
                    <a:pt x="71143" y="309156"/>
                  </a:lnTo>
                  <a:lnTo>
                    <a:pt x="64452" y="247830"/>
                  </a:lnTo>
                  <a:lnTo>
                    <a:pt x="57358" y="191587"/>
                  </a:lnTo>
                  <a:lnTo>
                    <a:pt x="62098" y="142424"/>
                  </a:lnTo>
                  <a:lnTo>
                    <a:pt x="73252" y="93153"/>
                  </a:lnTo>
                  <a:lnTo>
                    <a:pt x="97743" y="56457"/>
                  </a:lnTo>
                  <a:lnTo>
                    <a:pt x="117140" y="38350"/>
                  </a:lnTo>
                  <a:lnTo>
                    <a:pt x="143699" y="28743"/>
                  </a:lnTo>
                  <a:lnTo>
                    <a:pt x="172661" y="25643"/>
                  </a:lnTo>
                  <a:lnTo>
                    <a:pt x="197231" y="28165"/>
                  </a:lnTo>
                  <a:lnTo>
                    <a:pt x="219849" y="39424"/>
                  </a:lnTo>
                  <a:lnTo>
                    <a:pt x="262966" y="75248"/>
                  </a:lnTo>
                  <a:lnTo>
                    <a:pt x="296872" y="131761"/>
                  </a:lnTo>
                  <a:lnTo>
                    <a:pt x="322980" y="192317"/>
                  </a:lnTo>
                  <a:lnTo>
                    <a:pt x="334159" y="254668"/>
                  </a:lnTo>
                  <a:lnTo>
                    <a:pt x="336368" y="309704"/>
                  </a:lnTo>
                  <a:lnTo>
                    <a:pt x="336911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80062" y="2021471"/>
            <a:ext cx="1463462" cy="558011"/>
            <a:chOff x="5380062" y="2021471"/>
            <a:chExt cx="1463462" cy="558011"/>
          </a:xfrm>
        </p:grpSpPr>
        <p:sp>
          <p:nvSpPr>
            <p:cNvPr id="10" name="Freeform 9"/>
            <p:cNvSpPr/>
            <p:nvPr/>
          </p:nvSpPr>
          <p:spPr>
            <a:xfrm>
              <a:off x="5422176" y="2084642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210570" y="0"/>
                  </a:moveTo>
                  <a:lnTo>
                    <a:pt x="174653" y="62281"/>
                  </a:lnTo>
                  <a:lnTo>
                    <a:pt x="140272" y="124607"/>
                  </a:lnTo>
                  <a:lnTo>
                    <a:pt x="112283" y="181415"/>
                  </a:lnTo>
                  <a:lnTo>
                    <a:pt x="71617" y="243356"/>
                  </a:lnTo>
                  <a:lnTo>
                    <a:pt x="32236" y="30409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80062" y="2116227"/>
              <a:ext cx="336913" cy="347442"/>
            </a:xfrm>
            <a:custGeom>
              <a:avLst/>
              <a:gdLst/>
              <a:ahLst/>
              <a:cxnLst/>
              <a:rect l="0" t="0" r="0" b="0"/>
              <a:pathLst>
                <a:path w="336913" h="347442">
                  <a:moveTo>
                    <a:pt x="0" y="0"/>
                  </a:moveTo>
                  <a:lnTo>
                    <a:pt x="20243" y="43963"/>
                  </a:lnTo>
                  <a:lnTo>
                    <a:pt x="68008" y="99134"/>
                  </a:lnTo>
                  <a:lnTo>
                    <a:pt x="125701" y="157260"/>
                  </a:lnTo>
                  <a:lnTo>
                    <a:pt x="175438" y="216087"/>
                  </a:lnTo>
                  <a:lnTo>
                    <a:pt x="237864" y="276802"/>
                  </a:lnTo>
                  <a:lnTo>
                    <a:pt x="293063" y="318382"/>
                  </a:lnTo>
                  <a:lnTo>
                    <a:pt x="322228" y="341008"/>
                  </a:lnTo>
                  <a:lnTo>
                    <a:pt x="33691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56499" y="2042528"/>
              <a:ext cx="355315" cy="263214"/>
            </a:xfrm>
            <a:custGeom>
              <a:avLst/>
              <a:gdLst/>
              <a:ahLst/>
              <a:cxnLst/>
              <a:rect l="0" t="0" r="0" b="0"/>
              <a:pathLst>
                <a:path w="355315" h="263214">
                  <a:moveTo>
                    <a:pt x="228972" y="0"/>
                  </a:moveTo>
                  <a:lnTo>
                    <a:pt x="177977" y="59328"/>
                  </a:lnTo>
                  <a:lnTo>
                    <a:pt x="119072" y="120343"/>
                  </a:lnTo>
                  <a:lnTo>
                    <a:pt x="67347" y="173316"/>
                  </a:lnTo>
                  <a:lnTo>
                    <a:pt x="15955" y="233098"/>
                  </a:lnTo>
                  <a:lnTo>
                    <a:pt x="1327" y="248269"/>
                  </a:lnTo>
                  <a:lnTo>
                    <a:pt x="0" y="252080"/>
                  </a:lnTo>
                  <a:lnTo>
                    <a:pt x="2625" y="253451"/>
                  </a:lnTo>
                  <a:lnTo>
                    <a:pt x="58352" y="245549"/>
                  </a:lnTo>
                  <a:lnTo>
                    <a:pt x="121527" y="242826"/>
                  </a:lnTo>
                  <a:lnTo>
                    <a:pt x="179412" y="242288"/>
                  </a:lnTo>
                  <a:lnTo>
                    <a:pt x="227416" y="242195"/>
                  </a:lnTo>
                  <a:lnTo>
                    <a:pt x="286463" y="250569"/>
                  </a:lnTo>
                  <a:lnTo>
                    <a:pt x="330016" y="260369"/>
                  </a:lnTo>
                  <a:lnTo>
                    <a:pt x="35531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11730" y="2432082"/>
              <a:ext cx="452727" cy="21058"/>
            </a:xfrm>
            <a:custGeom>
              <a:avLst/>
              <a:gdLst/>
              <a:ahLst/>
              <a:cxnLst/>
              <a:rect l="0" t="0" r="0" b="0"/>
              <a:pathLst>
                <a:path w="452727" h="21058">
                  <a:moveTo>
                    <a:pt x="0" y="0"/>
                  </a:moveTo>
                  <a:lnTo>
                    <a:pt x="57265" y="0"/>
                  </a:lnTo>
                  <a:lnTo>
                    <a:pt x="109775" y="0"/>
                  </a:lnTo>
                  <a:lnTo>
                    <a:pt x="160428" y="3120"/>
                  </a:lnTo>
                  <a:lnTo>
                    <a:pt x="207022" y="8334"/>
                  </a:lnTo>
                  <a:lnTo>
                    <a:pt x="265281" y="9879"/>
                  </a:lnTo>
                  <a:lnTo>
                    <a:pt x="320757" y="13456"/>
                  </a:lnTo>
                  <a:lnTo>
                    <a:pt x="381424" y="19556"/>
                  </a:lnTo>
                  <a:lnTo>
                    <a:pt x="440101" y="20860"/>
                  </a:lnTo>
                  <a:lnTo>
                    <a:pt x="45272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27627" y="2021471"/>
              <a:ext cx="400068" cy="558011"/>
            </a:xfrm>
            <a:custGeom>
              <a:avLst/>
              <a:gdLst/>
              <a:ahLst/>
              <a:cxnLst/>
              <a:rect l="0" t="0" r="0" b="0"/>
              <a:pathLst>
                <a:path w="400068" h="558011">
                  <a:moveTo>
                    <a:pt x="0" y="0"/>
                  </a:moveTo>
                  <a:lnTo>
                    <a:pt x="54145" y="8333"/>
                  </a:lnTo>
                  <a:lnTo>
                    <a:pt x="114680" y="15684"/>
                  </a:lnTo>
                  <a:lnTo>
                    <a:pt x="176828" y="19465"/>
                  </a:lnTo>
                  <a:lnTo>
                    <a:pt x="239910" y="29148"/>
                  </a:lnTo>
                  <a:lnTo>
                    <a:pt x="289193" y="38922"/>
                  </a:lnTo>
                  <a:lnTo>
                    <a:pt x="352009" y="52705"/>
                  </a:lnTo>
                  <a:lnTo>
                    <a:pt x="375207" y="60859"/>
                  </a:lnTo>
                  <a:lnTo>
                    <a:pt x="393316" y="72282"/>
                  </a:lnTo>
                  <a:lnTo>
                    <a:pt x="397911" y="79773"/>
                  </a:lnTo>
                  <a:lnTo>
                    <a:pt x="400028" y="138321"/>
                  </a:lnTo>
                  <a:lnTo>
                    <a:pt x="400067" y="187473"/>
                  </a:lnTo>
                  <a:lnTo>
                    <a:pt x="394489" y="239081"/>
                  </a:lnTo>
                  <a:lnTo>
                    <a:pt x="382123" y="299347"/>
                  </a:lnTo>
                  <a:lnTo>
                    <a:pt x="368416" y="352499"/>
                  </a:lnTo>
                  <a:lnTo>
                    <a:pt x="357944" y="401582"/>
                  </a:lnTo>
                  <a:lnTo>
                    <a:pt x="343925" y="464980"/>
                  </a:lnTo>
                  <a:lnTo>
                    <a:pt x="329892" y="521393"/>
                  </a:lnTo>
                  <a:lnTo>
                    <a:pt x="321704" y="551840"/>
                  </a:lnTo>
                  <a:lnTo>
                    <a:pt x="322094" y="555067"/>
                  </a:lnTo>
                  <a:lnTo>
                    <a:pt x="326383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32911" y="2284683"/>
              <a:ext cx="410613" cy="10530"/>
            </a:xfrm>
            <a:custGeom>
              <a:avLst/>
              <a:gdLst/>
              <a:ahLst/>
              <a:cxnLst/>
              <a:rect l="0" t="0" r="0" b="0"/>
              <a:pathLst>
                <a:path w="410613" h="10530">
                  <a:moveTo>
                    <a:pt x="0" y="0"/>
                  </a:moveTo>
                  <a:lnTo>
                    <a:pt x="54145" y="0"/>
                  </a:lnTo>
                  <a:lnTo>
                    <a:pt x="114681" y="0"/>
                  </a:lnTo>
                  <a:lnTo>
                    <a:pt x="165651" y="0"/>
                  </a:lnTo>
                  <a:lnTo>
                    <a:pt x="217798" y="0"/>
                  </a:lnTo>
                  <a:lnTo>
                    <a:pt x="270294" y="0"/>
                  </a:lnTo>
                  <a:lnTo>
                    <a:pt x="322892" y="5590"/>
                  </a:lnTo>
                  <a:lnTo>
                    <a:pt x="381153" y="9553"/>
                  </a:lnTo>
                  <a:lnTo>
                    <a:pt x="41061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4618737" y="1938070"/>
            <a:ext cx="308600" cy="447518"/>
          </a:xfrm>
          <a:custGeom>
            <a:avLst/>
            <a:gdLst/>
            <a:ahLst/>
            <a:cxnLst/>
            <a:rect l="0" t="0" r="0" b="0"/>
            <a:pathLst>
              <a:path w="308600" h="447518">
                <a:moveTo>
                  <a:pt x="298071" y="146572"/>
                </a:moveTo>
                <a:lnTo>
                  <a:pt x="280090" y="130931"/>
                </a:lnTo>
                <a:lnTo>
                  <a:pt x="233919" y="111728"/>
                </a:lnTo>
                <a:lnTo>
                  <a:pt x="197434" y="106612"/>
                </a:lnTo>
                <a:lnTo>
                  <a:pt x="162578" y="110685"/>
                </a:lnTo>
                <a:lnTo>
                  <a:pt x="108739" y="137326"/>
                </a:lnTo>
                <a:lnTo>
                  <a:pt x="57109" y="172477"/>
                </a:lnTo>
                <a:lnTo>
                  <a:pt x="40458" y="190841"/>
                </a:lnTo>
                <a:lnTo>
                  <a:pt x="19110" y="239631"/>
                </a:lnTo>
                <a:lnTo>
                  <a:pt x="0" y="302658"/>
                </a:lnTo>
                <a:lnTo>
                  <a:pt x="484" y="341129"/>
                </a:lnTo>
                <a:lnTo>
                  <a:pt x="12297" y="387644"/>
                </a:lnTo>
                <a:lnTo>
                  <a:pt x="30643" y="418822"/>
                </a:lnTo>
                <a:lnTo>
                  <a:pt x="48193" y="435638"/>
                </a:lnTo>
                <a:lnTo>
                  <a:pt x="73930" y="444672"/>
                </a:lnTo>
                <a:lnTo>
                  <a:pt x="102527" y="447517"/>
                </a:lnTo>
                <a:lnTo>
                  <a:pt x="139526" y="441371"/>
                </a:lnTo>
                <a:lnTo>
                  <a:pt x="165995" y="431232"/>
                </a:lnTo>
                <a:lnTo>
                  <a:pt x="201616" y="401191"/>
                </a:lnTo>
                <a:lnTo>
                  <a:pt x="235517" y="349119"/>
                </a:lnTo>
                <a:lnTo>
                  <a:pt x="254693" y="290653"/>
                </a:lnTo>
                <a:lnTo>
                  <a:pt x="262991" y="240346"/>
                </a:lnTo>
                <a:lnTo>
                  <a:pt x="271385" y="182123"/>
                </a:lnTo>
                <a:lnTo>
                  <a:pt x="275902" y="121186"/>
                </a:lnTo>
                <a:lnTo>
                  <a:pt x="276794" y="62875"/>
                </a:lnTo>
                <a:lnTo>
                  <a:pt x="278155" y="413"/>
                </a:lnTo>
                <a:lnTo>
                  <a:pt x="280114" y="0"/>
                </a:lnTo>
                <a:lnTo>
                  <a:pt x="282590" y="3233"/>
                </a:lnTo>
                <a:lnTo>
                  <a:pt x="286075" y="30142"/>
                </a:lnTo>
                <a:lnTo>
                  <a:pt x="280017" y="90731"/>
                </a:lnTo>
                <a:lnTo>
                  <a:pt x="279074" y="148744"/>
                </a:lnTo>
                <a:lnTo>
                  <a:pt x="284513" y="210387"/>
                </a:lnTo>
                <a:lnTo>
                  <a:pt x="287815" y="271935"/>
                </a:lnTo>
                <a:lnTo>
                  <a:pt x="294512" y="326566"/>
                </a:lnTo>
                <a:lnTo>
                  <a:pt x="300487" y="384421"/>
                </a:lnTo>
                <a:lnTo>
                  <a:pt x="308599" y="4413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810892" y="3516503"/>
            <a:ext cx="470623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215923" y="3295419"/>
            <a:ext cx="4090648" cy="515898"/>
            <a:chOff x="2215923" y="3295419"/>
            <a:chExt cx="4090648" cy="515898"/>
          </a:xfrm>
        </p:grpSpPr>
        <p:sp>
          <p:nvSpPr>
            <p:cNvPr id="19" name="Freeform 18"/>
            <p:cNvSpPr/>
            <p:nvPr/>
          </p:nvSpPr>
          <p:spPr>
            <a:xfrm>
              <a:off x="2215923" y="3295419"/>
              <a:ext cx="79290" cy="400084"/>
            </a:xfrm>
            <a:custGeom>
              <a:avLst/>
              <a:gdLst/>
              <a:ahLst/>
              <a:cxnLst/>
              <a:rect l="0" t="0" r="0" b="0"/>
              <a:pathLst>
                <a:path w="79290" h="40008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33727" y="157007"/>
                  </a:lnTo>
                  <a:lnTo>
                    <a:pt x="47716" y="219183"/>
                  </a:lnTo>
                  <a:lnTo>
                    <a:pt x="56155" y="276873"/>
                  </a:lnTo>
                  <a:lnTo>
                    <a:pt x="66292" y="339058"/>
                  </a:lnTo>
                  <a:lnTo>
                    <a:pt x="75671" y="394300"/>
                  </a:lnTo>
                  <a:lnTo>
                    <a:pt x="76877" y="397398"/>
                  </a:lnTo>
                  <a:lnTo>
                    <a:pt x="79289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42694" y="3327005"/>
              <a:ext cx="94757" cy="379027"/>
            </a:xfrm>
            <a:custGeom>
              <a:avLst/>
              <a:gdLst/>
              <a:ahLst/>
              <a:cxnLst/>
              <a:rect l="0" t="0" r="0" b="0"/>
              <a:pathLst>
                <a:path w="94757" h="379027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31667" y="170555"/>
                  </a:lnTo>
                  <a:lnTo>
                    <a:pt x="45639" y="230611"/>
                  </a:lnTo>
                  <a:lnTo>
                    <a:pt x="59665" y="289225"/>
                  </a:lnTo>
                  <a:lnTo>
                    <a:pt x="77209" y="346706"/>
                  </a:lnTo>
                  <a:lnTo>
                    <a:pt x="94756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63875" y="3369119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3455" y="171671"/>
                  </a:lnTo>
                  <a:lnTo>
                    <a:pt x="19555" y="233692"/>
                  </a:lnTo>
                  <a:lnTo>
                    <a:pt x="32313" y="293683"/>
                  </a:lnTo>
                  <a:lnTo>
                    <a:pt x="42330" y="319813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7312" y="3337533"/>
              <a:ext cx="58233" cy="389556"/>
            </a:xfrm>
            <a:custGeom>
              <a:avLst/>
              <a:gdLst/>
              <a:ahLst/>
              <a:cxnLst/>
              <a:rect l="0" t="0" r="0" b="0"/>
              <a:pathLst>
                <a:path w="58233" h="38955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2621" y="144603"/>
                  </a:lnTo>
                  <a:lnTo>
                    <a:pt x="16252" y="193104"/>
                  </a:lnTo>
                  <a:lnTo>
                    <a:pt x="27366" y="248888"/>
                  </a:lnTo>
                  <a:lnTo>
                    <a:pt x="37053" y="312062"/>
                  </a:lnTo>
                  <a:lnTo>
                    <a:pt x="53850" y="375184"/>
                  </a:lnTo>
                  <a:lnTo>
                    <a:pt x="58232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79855" y="3358590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094" y="145156"/>
                  </a:lnTo>
                  <a:lnTo>
                    <a:pt x="10400" y="196907"/>
                  </a:lnTo>
                  <a:lnTo>
                    <a:pt x="10502" y="258391"/>
                  </a:lnTo>
                  <a:lnTo>
                    <a:pt x="13643" y="312477"/>
                  </a:lnTo>
                  <a:lnTo>
                    <a:pt x="21980" y="340200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53637" y="3337533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3120" y="42692"/>
                  </a:lnTo>
                  <a:lnTo>
                    <a:pt x="16788" y="96003"/>
                  </a:lnTo>
                  <a:lnTo>
                    <a:pt x="20214" y="151458"/>
                  </a:lnTo>
                  <a:lnTo>
                    <a:pt x="26480" y="212802"/>
                  </a:lnTo>
                  <a:lnTo>
                    <a:pt x="30577" y="269979"/>
                  </a:lnTo>
                  <a:lnTo>
                    <a:pt x="34506" y="326334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3720" y="3337533"/>
              <a:ext cx="73700" cy="431670"/>
            </a:xfrm>
            <a:custGeom>
              <a:avLst/>
              <a:gdLst/>
              <a:ahLst/>
              <a:cxnLst/>
              <a:rect l="0" t="0" r="0" b="0"/>
              <a:pathLst>
                <a:path w="73700" h="431670">
                  <a:moveTo>
                    <a:pt x="0" y="0"/>
                  </a:moveTo>
                  <a:lnTo>
                    <a:pt x="3119" y="42692"/>
                  </a:lnTo>
                  <a:lnTo>
                    <a:pt x="17958" y="97173"/>
                  </a:lnTo>
                  <a:lnTo>
                    <a:pt x="31667" y="156672"/>
                  </a:lnTo>
                  <a:lnTo>
                    <a:pt x="40051" y="219421"/>
                  </a:lnTo>
                  <a:lnTo>
                    <a:pt x="48942" y="272500"/>
                  </a:lnTo>
                  <a:lnTo>
                    <a:pt x="51911" y="326832"/>
                  </a:lnTo>
                  <a:lnTo>
                    <a:pt x="58087" y="377035"/>
                  </a:lnTo>
                  <a:lnTo>
                    <a:pt x="73699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16974" y="3337533"/>
              <a:ext cx="84229" cy="473784"/>
            </a:xfrm>
            <a:custGeom>
              <a:avLst/>
              <a:gdLst/>
              <a:ahLst/>
              <a:cxnLst/>
              <a:rect l="0" t="0" r="0" b="0"/>
              <a:pathLst>
                <a:path w="84229" h="473784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3333" y="176886"/>
                  </a:lnTo>
                  <a:lnTo>
                    <a:pt x="35545" y="229133"/>
                  </a:lnTo>
                  <a:lnTo>
                    <a:pt x="49222" y="288890"/>
                  </a:lnTo>
                  <a:lnTo>
                    <a:pt x="60069" y="350086"/>
                  </a:lnTo>
                  <a:lnTo>
                    <a:pt x="68147" y="406975"/>
                  </a:lnTo>
                  <a:lnTo>
                    <a:pt x="73772" y="455733"/>
                  </a:lnTo>
                  <a:lnTo>
                    <a:pt x="76088" y="461750"/>
                  </a:lnTo>
                  <a:lnTo>
                    <a:pt x="84228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11813" y="3348062"/>
              <a:ext cx="94758" cy="452726"/>
            </a:xfrm>
            <a:custGeom>
              <a:avLst/>
              <a:gdLst/>
              <a:ahLst/>
              <a:cxnLst/>
              <a:rect l="0" t="0" r="0" b="0"/>
              <a:pathLst>
                <a:path w="94758" h="452726">
                  <a:moveTo>
                    <a:pt x="0" y="0"/>
                  </a:moveTo>
                  <a:lnTo>
                    <a:pt x="11453" y="48931"/>
                  </a:lnTo>
                  <a:lnTo>
                    <a:pt x="19160" y="108061"/>
                  </a:lnTo>
                  <a:lnTo>
                    <a:pt x="32260" y="167435"/>
                  </a:lnTo>
                  <a:lnTo>
                    <a:pt x="45756" y="221546"/>
                  </a:lnTo>
                  <a:lnTo>
                    <a:pt x="56192" y="276993"/>
                  </a:lnTo>
                  <a:lnTo>
                    <a:pt x="70198" y="334565"/>
                  </a:lnTo>
                  <a:lnTo>
                    <a:pt x="84229" y="389784"/>
                  </a:lnTo>
                  <a:lnTo>
                    <a:pt x="94757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06048" y="3749633"/>
            <a:ext cx="4348402" cy="503788"/>
            <a:chOff x="2106048" y="3749633"/>
            <a:chExt cx="4348402" cy="503788"/>
          </a:xfrm>
        </p:grpSpPr>
        <p:sp>
          <p:nvSpPr>
            <p:cNvPr id="29" name="Freeform 28"/>
            <p:cNvSpPr/>
            <p:nvPr/>
          </p:nvSpPr>
          <p:spPr>
            <a:xfrm>
              <a:off x="2106048" y="3749633"/>
              <a:ext cx="290819" cy="381118"/>
            </a:xfrm>
            <a:custGeom>
              <a:avLst/>
              <a:gdLst/>
              <a:ahLst/>
              <a:cxnLst/>
              <a:rect l="0" t="0" r="0" b="0"/>
              <a:pathLst>
                <a:path w="290819" h="381118">
                  <a:moveTo>
                    <a:pt x="218578" y="48654"/>
                  </a:moveTo>
                  <a:lnTo>
                    <a:pt x="209003" y="24607"/>
                  </a:lnTo>
                  <a:lnTo>
                    <a:pt x="198335" y="10280"/>
                  </a:lnTo>
                  <a:lnTo>
                    <a:pt x="179555" y="2353"/>
                  </a:lnTo>
                  <a:lnTo>
                    <a:pt x="156781" y="0"/>
                  </a:lnTo>
                  <a:lnTo>
                    <a:pt x="134961" y="2853"/>
                  </a:lnTo>
                  <a:lnTo>
                    <a:pt x="81788" y="28960"/>
                  </a:lnTo>
                  <a:lnTo>
                    <a:pt x="61856" y="43410"/>
                  </a:lnTo>
                  <a:lnTo>
                    <a:pt x="38651" y="71277"/>
                  </a:lnTo>
                  <a:lnTo>
                    <a:pt x="10238" y="128148"/>
                  </a:lnTo>
                  <a:lnTo>
                    <a:pt x="0" y="182466"/>
                  </a:lnTo>
                  <a:lnTo>
                    <a:pt x="566" y="224262"/>
                  </a:lnTo>
                  <a:lnTo>
                    <a:pt x="14512" y="263942"/>
                  </a:lnTo>
                  <a:lnTo>
                    <a:pt x="52596" y="318308"/>
                  </a:lnTo>
                  <a:lnTo>
                    <a:pt x="101130" y="355296"/>
                  </a:lnTo>
                  <a:lnTo>
                    <a:pt x="141925" y="375557"/>
                  </a:lnTo>
                  <a:lnTo>
                    <a:pt x="169692" y="381117"/>
                  </a:lnTo>
                  <a:lnTo>
                    <a:pt x="197631" y="377349"/>
                  </a:lnTo>
                  <a:lnTo>
                    <a:pt x="248105" y="355867"/>
                  </a:lnTo>
                  <a:lnTo>
                    <a:pt x="275550" y="330363"/>
                  </a:lnTo>
                  <a:lnTo>
                    <a:pt x="284843" y="307609"/>
                  </a:lnTo>
                  <a:lnTo>
                    <a:pt x="290809" y="254873"/>
                  </a:lnTo>
                  <a:lnTo>
                    <a:pt x="290818" y="199396"/>
                  </a:lnTo>
                  <a:lnTo>
                    <a:pt x="277648" y="143377"/>
                  </a:lnTo>
                  <a:lnTo>
                    <a:pt x="246114" y="82791"/>
                  </a:lnTo>
                  <a:lnTo>
                    <a:pt x="232376" y="65386"/>
                  </a:lnTo>
                  <a:lnTo>
                    <a:pt x="195395" y="39405"/>
                  </a:lnTo>
                  <a:lnTo>
                    <a:pt x="186993" y="275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40218" y="3829872"/>
              <a:ext cx="37176" cy="389555"/>
            </a:xfrm>
            <a:custGeom>
              <a:avLst/>
              <a:gdLst/>
              <a:ahLst/>
              <a:cxnLst/>
              <a:rect l="0" t="0" r="0" b="0"/>
              <a:pathLst>
                <a:path w="37176" h="389555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5454" y="150865"/>
                  </a:lnTo>
                  <a:lnTo>
                    <a:pt x="8669" y="201068"/>
                  </a:lnTo>
                  <a:lnTo>
                    <a:pt x="13910" y="249869"/>
                  </a:lnTo>
                  <a:lnTo>
                    <a:pt x="15682" y="308280"/>
                  </a:lnTo>
                  <a:lnTo>
                    <a:pt x="24437" y="355303"/>
                  </a:lnTo>
                  <a:lnTo>
                    <a:pt x="37175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56115" y="3844695"/>
              <a:ext cx="247745" cy="406318"/>
            </a:xfrm>
            <a:custGeom>
              <a:avLst/>
              <a:gdLst/>
              <a:ahLst/>
              <a:cxnLst/>
              <a:rect l="0" t="0" r="0" b="0"/>
              <a:pathLst>
                <a:path w="247745" h="406318">
                  <a:moveTo>
                    <a:pt x="5589" y="100991"/>
                  </a:moveTo>
                  <a:lnTo>
                    <a:pt x="0" y="84223"/>
                  </a:lnTo>
                  <a:lnTo>
                    <a:pt x="375" y="66632"/>
                  </a:lnTo>
                  <a:lnTo>
                    <a:pt x="5611" y="48286"/>
                  </a:lnTo>
                  <a:lnTo>
                    <a:pt x="34592" y="10197"/>
                  </a:lnTo>
                  <a:lnTo>
                    <a:pt x="54354" y="2147"/>
                  </a:lnTo>
                  <a:lnTo>
                    <a:pt x="66175" y="0"/>
                  </a:lnTo>
                  <a:lnTo>
                    <a:pt x="88668" y="3853"/>
                  </a:lnTo>
                  <a:lnTo>
                    <a:pt x="117942" y="19177"/>
                  </a:lnTo>
                  <a:lnTo>
                    <a:pt x="126115" y="25391"/>
                  </a:lnTo>
                  <a:lnTo>
                    <a:pt x="135195" y="47894"/>
                  </a:lnTo>
                  <a:lnTo>
                    <a:pt x="137187" y="93447"/>
                  </a:lnTo>
                  <a:lnTo>
                    <a:pt x="127380" y="155653"/>
                  </a:lnTo>
                  <a:lnTo>
                    <a:pt x="111995" y="204405"/>
                  </a:lnTo>
                  <a:lnTo>
                    <a:pt x="85835" y="264875"/>
                  </a:lnTo>
                  <a:lnTo>
                    <a:pt x="61258" y="318760"/>
                  </a:lnTo>
                  <a:lnTo>
                    <a:pt x="45480" y="349568"/>
                  </a:lnTo>
                  <a:lnTo>
                    <a:pt x="39202" y="357956"/>
                  </a:lnTo>
                  <a:lnTo>
                    <a:pt x="38526" y="364718"/>
                  </a:lnTo>
                  <a:lnTo>
                    <a:pt x="41585" y="370395"/>
                  </a:lnTo>
                  <a:lnTo>
                    <a:pt x="47134" y="375350"/>
                  </a:lnTo>
                  <a:lnTo>
                    <a:pt x="68897" y="380856"/>
                  </a:lnTo>
                  <a:lnTo>
                    <a:pt x="130528" y="389979"/>
                  </a:lnTo>
                  <a:lnTo>
                    <a:pt x="189452" y="395811"/>
                  </a:lnTo>
                  <a:lnTo>
                    <a:pt x="247744" y="4063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98616" y="3812804"/>
              <a:ext cx="255825" cy="424928"/>
            </a:xfrm>
            <a:custGeom>
              <a:avLst/>
              <a:gdLst/>
              <a:ahLst/>
              <a:cxnLst/>
              <a:rect l="0" t="0" r="0" b="0"/>
              <a:pathLst>
                <a:path w="255825" h="424928">
                  <a:moveTo>
                    <a:pt x="0" y="48654"/>
                  </a:moveTo>
                  <a:lnTo>
                    <a:pt x="9575" y="24607"/>
                  </a:lnTo>
                  <a:lnTo>
                    <a:pt x="20243" y="10280"/>
                  </a:lnTo>
                  <a:lnTo>
                    <a:pt x="42142" y="2353"/>
                  </a:lnTo>
                  <a:lnTo>
                    <a:pt x="69032" y="0"/>
                  </a:lnTo>
                  <a:lnTo>
                    <a:pt x="92682" y="2853"/>
                  </a:lnTo>
                  <a:lnTo>
                    <a:pt x="111772" y="11140"/>
                  </a:lnTo>
                  <a:lnTo>
                    <a:pt x="120138" y="16626"/>
                  </a:lnTo>
                  <a:lnTo>
                    <a:pt x="132553" y="32079"/>
                  </a:lnTo>
                  <a:lnTo>
                    <a:pt x="137502" y="41114"/>
                  </a:lnTo>
                  <a:lnTo>
                    <a:pt x="139881" y="63630"/>
                  </a:lnTo>
                  <a:lnTo>
                    <a:pt x="138877" y="76185"/>
                  </a:lnTo>
                  <a:lnTo>
                    <a:pt x="120697" y="116213"/>
                  </a:lnTo>
                  <a:lnTo>
                    <a:pt x="90348" y="154849"/>
                  </a:lnTo>
                  <a:lnTo>
                    <a:pt x="71740" y="170331"/>
                  </a:lnTo>
                  <a:lnTo>
                    <a:pt x="70054" y="174225"/>
                  </a:lnTo>
                  <a:lnTo>
                    <a:pt x="73608" y="175652"/>
                  </a:lnTo>
                  <a:lnTo>
                    <a:pt x="131659" y="176252"/>
                  </a:lnTo>
                  <a:lnTo>
                    <a:pt x="165742" y="184597"/>
                  </a:lnTo>
                  <a:lnTo>
                    <a:pt x="229067" y="219661"/>
                  </a:lnTo>
                  <a:lnTo>
                    <a:pt x="243357" y="233452"/>
                  </a:lnTo>
                  <a:lnTo>
                    <a:pt x="253608" y="251279"/>
                  </a:lnTo>
                  <a:lnTo>
                    <a:pt x="255824" y="274020"/>
                  </a:lnTo>
                  <a:lnTo>
                    <a:pt x="247715" y="321158"/>
                  </a:lnTo>
                  <a:lnTo>
                    <a:pt x="232624" y="353614"/>
                  </a:lnTo>
                  <a:lnTo>
                    <a:pt x="207746" y="379868"/>
                  </a:lnTo>
                  <a:lnTo>
                    <a:pt x="166728" y="408530"/>
                  </a:lnTo>
                  <a:lnTo>
                    <a:pt x="128299" y="421486"/>
                  </a:lnTo>
                  <a:lnTo>
                    <a:pt x="101085" y="424927"/>
                  </a:lnTo>
                  <a:lnTo>
                    <a:pt x="91957" y="423505"/>
                  </a:lnTo>
                  <a:lnTo>
                    <a:pt x="85871" y="420217"/>
                  </a:lnTo>
                  <a:lnTo>
                    <a:pt x="73699" y="4066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98394" y="3819344"/>
              <a:ext cx="174047" cy="389555"/>
            </a:xfrm>
            <a:custGeom>
              <a:avLst/>
              <a:gdLst/>
              <a:ahLst/>
              <a:cxnLst/>
              <a:rect l="0" t="0" r="0" b="0"/>
              <a:pathLst>
                <a:path w="174047" h="38955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6906" y="146170"/>
                  </a:lnTo>
                  <a:lnTo>
                    <a:pt x="35901" y="189270"/>
                  </a:lnTo>
                  <a:lnTo>
                    <a:pt x="55385" y="215437"/>
                  </a:lnTo>
                  <a:lnTo>
                    <a:pt x="81565" y="232419"/>
                  </a:lnTo>
                  <a:lnTo>
                    <a:pt x="101357" y="234708"/>
                  </a:lnTo>
                  <a:lnTo>
                    <a:pt x="111549" y="233681"/>
                  </a:lnTo>
                  <a:lnTo>
                    <a:pt x="129112" y="223181"/>
                  </a:lnTo>
                  <a:lnTo>
                    <a:pt x="137071" y="215468"/>
                  </a:lnTo>
                  <a:lnTo>
                    <a:pt x="145914" y="194419"/>
                  </a:lnTo>
                  <a:lnTo>
                    <a:pt x="159293" y="135177"/>
                  </a:lnTo>
                  <a:lnTo>
                    <a:pt x="162683" y="75098"/>
                  </a:lnTo>
                  <a:lnTo>
                    <a:pt x="163146" y="55603"/>
                  </a:lnTo>
                  <a:lnTo>
                    <a:pt x="163485" y="106286"/>
                  </a:lnTo>
                  <a:lnTo>
                    <a:pt x="163508" y="153284"/>
                  </a:lnTo>
                  <a:lnTo>
                    <a:pt x="163514" y="203085"/>
                  </a:lnTo>
                  <a:lnTo>
                    <a:pt x="163516" y="265546"/>
                  </a:lnTo>
                  <a:lnTo>
                    <a:pt x="169106" y="328274"/>
                  </a:lnTo>
                  <a:lnTo>
                    <a:pt x="167004" y="379876"/>
                  </a:lnTo>
                  <a:lnTo>
                    <a:pt x="168181" y="384271"/>
                  </a:lnTo>
                  <a:lnTo>
                    <a:pt x="174046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67238" y="3882515"/>
              <a:ext cx="266503" cy="344720"/>
            </a:xfrm>
            <a:custGeom>
              <a:avLst/>
              <a:gdLst/>
              <a:ahLst/>
              <a:cxnLst/>
              <a:rect l="0" t="0" r="0" b="0"/>
              <a:pathLst>
                <a:path w="266503" h="344720">
                  <a:moveTo>
                    <a:pt x="210569" y="0"/>
                  </a:moveTo>
                  <a:lnTo>
                    <a:pt x="151953" y="0"/>
                  </a:lnTo>
                  <a:lnTo>
                    <a:pt x="97778" y="0"/>
                  </a:lnTo>
                  <a:lnTo>
                    <a:pt x="45137" y="3119"/>
                  </a:lnTo>
                  <a:lnTo>
                    <a:pt x="33601" y="5589"/>
                  </a:lnTo>
                  <a:lnTo>
                    <a:pt x="24740" y="10745"/>
                  </a:lnTo>
                  <a:lnTo>
                    <a:pt x="11775" y="25832"/>
                  </a:lnTo>
                  <a:lnTo>
                    <a:pt x="5233" y="47355"/>
                  </a:lnTo>
                  <a:lnTo>
                    <a:pt x="1033" y="99301"/>
                  </a:lnTo>
                  <a:lnTo>
                    <a:pt x="5895" y="135097"/>
                  </a:lnTo>
                  <a:lnTo>
                    <a:pt x="9779" y="140368"/>
                  </a:lnTo>
                  <a:lnTo>
                    <a:pt x="14708" y="141541"/>
                  </a:lnTo>
                  <a:lnTo>
                    <a:pt x="20334" y="139984"/>
                  </a:lnTo>
                  <a:lnTo>
                    <a:pt x="46174" y="120675"/>
                  </a:lnTo>
                  <a:lnTo>
                    <a:pt x="59906" y="107835"/>
                  </a:lnTo>
                  <a:lnTo>
                    <a:pt x="80047" y="100569"/>
                  </a:lnTo>
                  <a:lnTo>
                    <a:pt x="136694" y="95904"/>
                  </a:lnTo>
                  <a:lnTo>
                    <a:pt x="160578" y="101506"/>
                  </a:lnTo>
                  <a:lnTo>
                    <a:pt x="200565" y="124166"/>
                  </a:lnTo>
                  <a:lnTo>
                    <a:pt x="233853" y="159577"/>
                  </a:lnTo>
                  <a:lnTo>
                    <a:pt x="264473" y="210787"/>
                  </a:lnTo>
                  <a:lnTo>
                    <a:pt x="266502" y="234843"/>
                  </a:lnTo>
                  <a:lnTo>
                    <a:pt x="262334" y="259962"/>
                  </a:lnTo>
                  <a:lnTo>
                    <a:pt x="246834" y="292665"/>
                  </a:lnTo>
                  <a:lnTo>
                    <a:pt x="234096" y="309837"/>
                  </a:lnTo>
                  <a:lnTo>
                    <a:pt x="208182" y="327070"/>
                  </a:lnTo>
                  <a:lnTo>
                    <a:pt x="166814" y="342203"/>
                  </a:lnTo>
                  <a:lnTo>
                    <a:pt x="127155" y="344719"/>
                  </a:lnTo>
                  <a:lnTo>
                    <a:pt x="65064" y="335681"/>
                  </a:lnTo>
                  <a:lnTo>
                    <a:pt x="27856" y="3260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73040" y="3871986"/>
              <a:ext cx="287375" cy="364519"/>
            </a:xfrm>
            <a:custGeom>
              <a:avLst/>
              <a:gdLst/>
              <a:ahLst/>
              <a:cxnLst/>
              <a:rect l="0" t="0" r="0" b="0"/>
              <a:pathLst>
                <a:path w="287375" h="364519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53672"/>
                  </a:lnTo>
                  <a:lnTo>
                    <a:pt x="24033" y="207303"/>
                  </a:lnTo>
                  <a:lnTo>
                    <a:pt x="48931" y="262782"/>
                  </a:lnTo>
                  <a:lnTo>
                    <a:pt x="80777" y="310209"/>
                  </a:lnTo>
                  <a:lnTo>
                    <a:pt x="137096" y="354272"/>
                  </a:lnTo>
                  <a:lnTo>
                    <a:pt x="160906" y="362175"/>
                  </a:lnTo>
                  <a:lnTo>
                    <a:pt x="185916" y="364518"/>
                  </a:lnTo>
                  <a:lnTo>
                    <a:pt x="208730" y="361660"/>
                  </a:lnTo>
                  <a:lnTo>
                    <a:pt x="227449" y="353370"/>
                  </a:lnTo>
                  <a:lnTo>
                    <a:pt x="235715" y="347884"/>
                  </a:lnTo>
                  <a:lnTo>
                    <a:pt x="248021" y="332430"/>
                  </a:lnTo>
                  <a:lnTo>
                    <a:pt x="276476" y="275274"/>
                  </a:lnTo>
                  <a:lnTo>
                    <a:pt x="287374" y="234551"/>
                  </a:lnTo>
                  <a:lnTo>
                    <a:pt x="281762" y="181989"/>
                  </a:lnTo>
                  <a:lnTo>
                    <a:pt x="274725" y="160432"/>
                  </a:lnTo>
                  <a:lnTo>
                    <a:pt x="263799" y="143053"/>
                  </a:lnTo>
                  <a:lnTo>
                    <a:pt x="248024" y="130650"/>
                  </a:lnTo>
                  <a:lnTo>
                    <a:pt x="238904" y="125704"/>
                  </a:lnTo>
                  <a:lnTo>
                    <a:pt x="229314" y="124747"/>
                  </a:lnTo>
                  <a:lnTo>
                    <a:pt x="209301" y="129923"/>
                  </a:lnTo>
                  <a:lnTo>
                    <a:pt x="183892" y="145990"/>
                  </a:lnTo>
                  <a:lnTo>
                    <a:pt x="161546" y="171159"/>
                  </a:lnTo>
                  <a:lnTo>
                    <a:pt x="141439" y="212274"/>
                  </a:lnTo>
                  <a:lnTo>
                    <a:pt x="126203" y="264242"/>
                  </a:lnTo>
                  <a:lnTo>
                    <a:pt x="122595" y="277937"/>
                  </a:lnTo>
                  <a:lnTo>
                    <a:pt x="122529" y="289407"/>
                  </a:lnTo>
                  <a:lnTo>
                    <a:pt x="136436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72688" y="3840401"/>
              <a:ext cx="225658" cy="368498"/>
            </a:xfrm>
            <a:custGeom>
              <a:avLst/>
              <a:gdLst/>
              <a:ahLst/>
              <a:cxnLst/>
              <a:rect l="0" t="0" r="0" b="0"/>
              <a:pathLst>
                <a:path w="225658" h="368498">
                  <a:moveTo>
                    <a:pt x="0" y="0"/>
                  </a:moveTo>
                  <a:lnTo>
                    <a:pt x="58617" y="9065"/>
                  </a:lnTo>
                  <a:lnTo>
                    <a:pt x="112791" y="11409"/>
                  </a:lnTo>
                  <a:lnTo>
                    <a:pt x="165433" y="21924"/>
                  </a:lnTo>
                  <a:lnTo>
                    <a:pt x="209973" y="35266"/>
                  </a:lnTo>
                  <a:lnTo>
                    <a:pt x="217191" y="42228"/>
                  </a:lnTo>
                  <a:lnTo>
                    <a:pt x="225211" y="62441"/>
                  </a:lnTo>
                  <a:lnTo>
                    <a:pt x="225657" y="83904"/>
                  </a:lnTo>
                  <a:lnTo>
                    <a:pt x="220529" y="145233"/>
                  </a:lnTo>
                  <a:lnTo>
                    <a:pt x="209764" y="200307"/>
                  </a:lnTo>
                  <a:lnTo>
                    <a:pt x="201962" y="256246"/>
                  </a:lnTo>
                  <a:lnTo>
                    <a:pt x="192015" y="311186"/>
                  </a:lnTo>
                  <a:lnTo>
                    <a:pt x="178985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25331" y="3987800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70690" y="8333"/>
                  </a:lnTo>
                  <a:lnTo>
                    <a:pt x="225049" y="10095"/>
                  </a:lnTo>
                  <a:lnTo>
                    <a:pt x="273741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25715" y="3832460"/>
              <a:ext cx="228735" cy="420961"/>
            </a:xfrm>
            <a:custGeom>
              <a:avLst/>
              <a:gdLst/>
              <a:ahLst/>
              <a:cxnLst/>
              <a:rect l="0" t="0" r="0" b="0"/>
              <a:pathLst>
                <a:path w="228735" h="420961">
                  <a:moveTo>
                    <a:pt x="194496" y="50055"/>
                  </a:moveTo>
                  <a:lnTo>
                    <a:pt x="157410" y="15308"/>
                  </a:lnTo>
                  <a:lnTo>
                    <a:pt x="139410" y="6146"/>
                  </a:lnTo>
                  <a:lnTo>
                    <a:pt x="103955" y="0"/>
                  </a:lnTo>
                  <a:lnTo>
                    <a:pt x="69404" y="3768"/>
                  </a:lnTo>
                  <a:lnTo>
                    <a:pt x="36939" y="17883"/>
                  </a:lnTo>
                  <a:lnTo>
                    <a:pt x="10683" y="42472"/>
                  </a:lnTo>
                  <a:lnTo>
                    <a:pt x="1667" y="68132"/>
                  </a:lnTo>
                  <a:lnTo>
                    <a:pt x="0" y="96693"/>
                  </a:lnTo>
                  <a:lnTo>
                    <a:pt x="7058" y="121086"/>
                  </a:lnTo>
                  <a:lnTo>
                    <a:pt x="49667" y="183215"/>
                  </a:lnTo>
                  <a:lnTo>
                    <a:pt x="91745" y="227626"/>
                  </a:lnTo>
                  <a:lnTo>
                    <a:pt x="153995" y="278090"/>
                  </a:lnTo>
                  <a:lnTo>
                    <a:pt x="206630" y="331457"/>
                  </a:lnTo>
                  <a:lnTo>
                    <a:pt x="225908" y="365060"/>
                  </a:lnTo>
                  <a:lnTo>
                    <a:pt x="228734" y="386589"/>
                  </a:lnTo>
                  <a:lnTo>
                    <a:pt x="227850" y="397243"/>
                  </a:lnTo>
                  <a:lnTo>
                    <a:pt x="223751" y="405516"/>
                  </a:lnTo>
                  <a:lnTo>
                    <a:pt x="209839" y="417827"/>
                  </a:lnTo>
                  <a:lnTo>
                    <a:pt x="188837" y="420960"/>
                  </a:lnTo>
                  <a:lnTo>
                    <a:pt x="142816" y="413438"/>
                  </a:lnTo>
                  <a:lnTo>
                    <a:pt x="124345" y="401072"/>
                  </a:lnTo>
                  <a:lnTo>
                    <a:pt x="109506" y="383877"/>
                  </a:lnTo>
                  <a:lnTo>
                    <a:pt x="99011" y="364536"/>
                  </a:lnTo>
                  <a:lnTo>
                    <a:pt x="92116" y="328328"/>
                  </a:lnTo>
                  <a:lnTo>
                    <a:pt x="98191" y="282577"/>
                  </a:lnTo>
                  <a:lnTo>
                    <a:pt x="113775" y="239744"/>
                  </a:lnTo>
                  <a:lnTo>
                    <a:pt x="152691" y="176412"/>
                  </a:lnTo>
                  <a:lnTo>
                    <a:pt x="186190" y="113227"/>
                  </a:lnTo>
                  <a:lnTo>
                    <a:pt x="205025" y="711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113357" y="3369119"/>
            <a:ext cx="231598" cy="228713"/>
          </a:xfrm>
          <a:custGeom>
            <a:avLst/>
            <a:gdLst/>
            <a:ahLst/>
            <a:cxnLst/>
            <a:rect l="0" t="0" r="0" b="0"/>
            <a:pathLst>
              <a:path w="231598" h="228713">
                <a:moveTo>
                  <a:pt x="150269" y="10528"/>
                </a:moveTo>
                <a:lnTo>
                  <a:pt x="112792" y="2195"/>
                </a:lnTo>
                <a:lnTo>
                  <a:pt x="100718" y="1463"/>
                </a:lnTo>
                <a:lnTo>
                  <a:pt x="81063" y="6890"/>
                </a:lnTo>
                <a:lnTo>
                  <a:pt x="49382" y="29437"/>
                </a:lnTo>
                <a:lnTo>
                  <a:pt x="21763" y="57590"/>
                </a:lnTo>
                <a:lnTo>
                  <a:pt x="0" y="105936"/>
                </a:lnTo>
                <a:lnTo>
                  <a:pt x="200" y="142653"/>
                </a:lnTo>
                <a:lnTo>
                  <a:pt x="13258" y="177578"/>
                </a:lnTo>
                <a:lnTo>
                  <a:pt x="37534" y="204564"/>
                </a:lnTo>
                <a:lnTo>
                  <a:pt x="66953" y="221788"/>
                </a:lnTo>
                <a:lnTo>
                  <a:pt x="109076" y="228712"/>
                </a:lnTo>
                <a:lnTo>
                  <a:pt x="147423" y="225174"/>
                </a:lnTo>
                <a:lnTo>
                  <a:pt x="181012" y="211127"/>
                </a:lnTo>
                <a:lnTo>
                  <a:pt x="207601" y="192148"/>
                </a:lnTo>
                <a:lnTo>
                  <a:pt x="219814" y="172356"/>
                </a:lnTo>
                <a:lnTo>
                  <a:pt x="227971" y="147963"/>
                </a:lnTo>
                <a:lnTo>
                  <a:pt x="231597" y="121523"/>
                </a:lnTo>
                <a:lnTo>
                  <a:pt x="226969" y="97294"/>
                </a:lnTo>
                <a:lnTo>
                  <a:pt x="211210" y="67042"/>
                </a:lnTo>
                <a:lnTo>
                  <a:pt x="188603" y="43261"/>
                </a:lnTo>
                <a:lnTo>
                  <a:pt x="145309" y="9510"/>
                </a:lnTo>
                <a:lnTo>
                  <a:pt x="102193" y="1878"/>
                </a:lnTo>
                <a:lnTo>
                  <a:pt x="76570" y="0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118974" y="3396927"/>
            <a:ext cx="207945" cy="194760"/>
          </a:xfrm>
          <a:custGeom>
            <a:avLst/>
            <a:gdLst/>
            <a:ahLst/>
            <a:cxnLst/>
            <a:rect l="0" t="0" r="0" b="0"/>
            <a:pathLst>
              <a:path w="207945" h="194760">
                <a:moveTo>
                  <a:pt x="49896" y="66948"/>
                </a:moveTo>
                <a:lnTo>
                  <a:pt x="55485" y="83716"/>
                </a:lnTo>
                <a:lnTo>
                  <a:pt x="67588" y="95068"/>
                </a:lnTo>
                <a:lnTo>
                  <a:pt x="75729" y="99733"/>
                </a:lnTo>
                <a:lnTo>
                  <a:pt x="94133" y="101797"/>
                </a:lnTo>
                <a:lnTo>
                  <a:pt x="112841" y="97644"/>
                </a:lnTo>
                <a:lnTo>
                  <a:pt x="128954" y="88000"/>
                </a:lnTo>
                <a:lnTo>
                  <a:pt x="140795" y="72795"/>
                </a:lnTo>
                <a:lnTo>
                  <a:pt x="145590" y="63827"/>
                </a:lnTo>
                <a:lnTo>
                  <a:pt x="147799" y="44504"/>
                </a:lnTo>
                <a:lnTo>
                  <a:pt x="146750" y="34438"/>
                </a:lnTo>
                <a:lnTo>
                  <a:pt x="142541" y="26557"/>
                </a:lnTo>
                <a:lnTo>
                  <a:pt x="128506" y="14682"/>
                </a:lnTo>
                <a:lnTo>
                  <a:pt x="100874" y="1419"/>
                </a:lnTo>
                <a:lnTo>
                  <a:pt x="80742" y="0"/>
                </a:lnTo>
                <a:lnTo>
                  <a:pt x="61265" y="4438"/>
                </a:lnTo>
                <a:lnTo>
                  <a:pt x="29698" y="26351"/>
                </a:lnTo>
                <a:lnTo>
                  <a:pt x="16353" y="40717"/>
                </a:lnTo>
                <a:lnTo>
                  <a:pt x="6522" y="58799"/>
                </a:lnTo>
                <a:lnTo>
                  <a:pt x="0" y="94299"/>
                </a:lnTo>
                <a:lnTo>
                  <a:pt x="3656" y="128864"/>
                </a:lnTo>
                <a:lnTo>
                  <a:pt x="12188" y="147499"/>
                </a:lnTo>
                <a:lnTo>
                  <a:pt x="17738" y="155744"/>
                </a:lnTo>
                <a:lnTo>
                  <a:pt x="27288" y="161240"/>
                </a:lnTo>
                <a:lnTo>
                  <a:pt x="53496" y="167348"/>
                </a:lnTo>
                <a:lnTo>
                  <a:pt x="89957" y="165197"/>
                </a:lnTo>
                <a:lnTo>
                  <a:pt x="109035" y="157018"/>
                </a:lnTo>
                <a:lnTo>
                  <a:pt x="140347" y="132703"/>
                </a:lnTo>
                <a:lnTo>
                  <a:pt x="148588" y="112940"/>
                </a:lnTo>
                <a:lnTo>
                  <a:pt x="151081" y="89729"/>
                </a:lnTo>
                <a:lnTo>
                  <a:pt x="148289" y="67714"/>
                </a:lnTo>
                <a:lnTo>
                  <a:pt x="140030" y="49351"/>
                </a:lnTo>
                <a:lnTo>
                  <a:pt x="134552" y="41179"/>
                </a:lnTo>
                <a:lnTo>
                  <a:pt x="119106" y="28979"/>
                </a:lnTo>
                <a:lnTo>
                  <a:pt x="110074" y="24088"/>
                </a:lnTo>
                <a:lnTo>
                  <a:pt x="90680" y="21773"/>
                </a:lnTo>
                <a:lnTo>
                  <a:pt x="71532" y="25814"/>
                </a:lnTo>
                <a:lnTo>
                  <a:pt x="55223" y="35408"/>
                </a:lnTo>
                <a:lnTo>
                  <a:pt x="43295" y="50591"/>
                </a:lnTo>
                <a:lnTo>
                  <a:pt x="38476" y="59553"/>
                </a:lnTo>
                <a:lnTo>
                  <a:pt x="37603" y="67867"/>
                </a:lnTo>
                <a:lnTo>
                  <a:pt x="42873" y="83345"/>
                </a:lnTo>
                <a:lnTo>
                  <a:pt x="64583" y="110801"/>
                </a:lnTo>
                <a:lnTo>
                  <a:pt x="89569" y="121533"/>
                </a:lnTo>
                <a:lnTo>
                  <a:pt x="117831" y="123964"/>
                </a:lnTo>
                <a:lnTo>
                  <a:pt x="142091" y="117245"/>
                </a:lnTo>
                <a:lnTo>
                  <a:pt x="158332" y="103341"/>
                </a:lnTo>
                <a:lnTo>
                  <a:pt x="164300" y="94719"/>
                </a:lnTo>
                <a:lnTo>
                  <a:pt x="167813" y="72662"/>
                </a:lnTo>
                <a:lnTo>
                  <a:pt x="164305" y="49600"/>
                </a:lnTo>
                <a:lnTo>
                  <a:pt x="154947" y="31552"/>
                </a:lnTo>
                <a:lnTo>
                  <a:pt x="146836" y="25803"/>
                </a:lnTo>
                <a:lnTo>
                  <a:pt x="125346" y="19416"/>
                </a:lnTo>
                <a:lnTo>
                  <a:pt x="103316" y="22816"/>
                </a:lnTo>
                <a:lnTo>
                  <a:pt x="60578" y="38474"/>
                </a:lnTo>
                <a:lnTo>
                  <a:pt x="45675" y="51953"/>
                </a:lnTo>
                <a:lnTo>
                  <a:pt x="40063" y="60461"/>
                </a:lnTo>
                <a:lnTo>
                  <a:pt x="32165" y="94792"/>
                </a:lnTo>
                <a:lnTo>
                  <a:pt x="36556" y="114808"/>
                </a:lnTo>
                <a:lnTo>
                  <a:pt x="41003" y="123422"/>
                </a:lnTo>
                <a:lnTo>
                  <a:pt x="49816" y="127994"/>
                </a:lnTo>
                <a:lnTo>
                  <a:pt x="75207" y="129955"/>
                </a:lnTo>
                <a:lnTo>
                  <a:pt x="99750" y="123807"/>
                </a:lnTo>
                <a:lnTo>
                  <a:pt x="130178" y="107192"/>
                </a:lnTo>
                <a:lnTo>
                  <a:pt x="138513" y="100796"/>
                </a:lnTo>
                <a:lnTo>
                  <a:pt x="142899" y="93023"/>
                </a:lnTo>
                <a:lnTo>
                  <a:pt x="144653" y="75028"/>
                </a:lnTo>
                <a:lnTo>
                  <a:pt x="138414" y="58451"/>
                </a:lnTo>
                <a:lnTo>
                  <a:pt x="133474" y="50755"/>
                </a:lnTo>
                <a:lnTo>
                  <a:pt x="126672" y="46794"/>
                </a:lnTo>
                <a:lnTo>
                  <a:pt x="109755" y="45512"/>
                </a:lnTo>
                <a:lnTo>
                  <a:pt x="93657" y="51962"/>
                </a:lnTo>
                <a:lnTo>
                  <a:pt x="86089" y="56957"/>
                </a:lnTo>
                <a:lnTo>
                  <a:pt x="81044" y="64967"/>
                </a:lnTo>
                <a:lnTo>
                  <a:pt x="75438" y="86345"/>
                </a:lnTo>
                <a:lnTo>
                  <a:pt x="76283" y="96257"/>
                </a:lnTo>
                <a:lnTo>
                  <a:pt x="83460" y="113510"/>
                </a:lnTo>
                <a:lnTo>
                  <a:pt x="100655" y="136376"/>
                </a:lnTo>
                <a:lnTo>
                  <a:pt x="108302" y="140140"/>
                </a:lnTo>
                <a:lnTo>
                  <a:pt x="126157" y="141202"/>
                </a:lnTo>
                <a:lnTo>
                  <a:pt x="134662" y="137508"/>
                </a:lnTo>
                <a:lnTo>
                  <a:pt x="150351" y="124044"/>
                </a:lnTo>
                <a:lnTo>
                  <a:pt x="154301" y="114371"/>
                </a:lnTo>
                <a:lnTo>
                  <a:pt x="155570" y="91145"/>
                </a:lnTo>
                <a:lnTo>
                  <a:pt x="144118" y="57350"/>
                </a:lnTo>
                <a:lnTo>
                  <a:pt x="134937" y="50021"/>
                </a:lnTo>
                <a:lnTo>
                  <a:pt x="109139" y="41877"/>
                </a:lnTo>
                <a:lnTo>
                  <a:pt x="72909" y="42882"/>
                </a:lnTo>
                <a:lnTo>
                  <a:pt x="64068" y="47395"/>
                </a:lnTo>
                <a:lnTo>
                  <a:pt x="51126" y="61767"/>
                </a:lnTo>
                <a:lnTo>
                  <a:pt x="49546" y="70514"/>
                </a:lnTo>
                <a:lnTo>
                  <a:pt x="54030" y="89590"/>
                </a:lnTo>
                <a:lnTo>
                  <a:pt x="66941" y="103527"/>
                </a:lnTo>
                <a:lnTo>
                  <a:pt x="75298" y="108882"/>
                </a:lnTo>
                <a:lnTo>
                  <a:pt x="93941" y="111712"/>
                </a:lnTo>
                <a:lnTo>
                  <a:pt x="113925" y="107900"/>
                </a:lnTo>
                <a:lnTo>
                  <a:pt x="143737" y="92600"/>
                </a:lnTo>
                <a:lnTo>
                  <a:pt x="160233" y="79909"/>
                </a:lnTo>
                <a:lnTo>
                  <a:pt x="164398" y="72079"/>
                </a:lnTo>
                <a:lnTo>
                  <a:pt x="165907" y="54021"/>
                </a:lnTo>
                <a:lnTo>
                  <a:pt x="162331" y="46632"/>
                </a:lnTo>
                <a:lnTo>
                  <a:pt x="149000" y="35302"/>
                </a:lnTo>
                <a:lnTo>
                  <a:pt x="140532" y="32983"/>
                </a:lnTo>
                <a:lnTo>
                  <a:pt x="121764" y="33525"/>
                </a:lnTo>
                <a:lnTo>
                  <a:pt x="91468" y="45997"/>
                </a:lnTo>
                <a:lnTo>
                  <a:pt x="76951" y="61146"/>
                </a:lnTo>
                <a:lnTo>
                  <a:pt x="71442" y="70099"/>
                </a:lnTo>
                <a:lnTo>
                  <a:pt x="68441" y="89405"/>
                </a:lnTo>
                <a:lnTo>
                  <a:pt x="69278" y="99467"/>
                </a:lnTo>
                <a:lnTo>
                  <a:pt x="76448" y="116886"/>
                </a:lnTo>
                <a:lnTo>
                  <a:pt x="81635" y="124806"/>
                </a:lnTo>
                <a:lnTo>
                  <a:pt x="89773" y="130087"/>
                </a:lnTo>
                <a:lnTo>
                  <a:pt x="111293" y="135954"/>
                </a:lnTo>
                <a:lnTo>
                  <a:pt x="121243" y="135179"/>
                </a:lnTo>
                <a:lnTo>
                  <a:pt x="138538" y="128079"/>
                </a:lnTo>
                <a:lnTo>
                  <a:pt x="150903" y="110885"/>
                </a:lnTo>
                <a:lnTo>
                  <a:pt x="155839" y="99749"/>
                </a:lnTo>
                <a:lnTo>
                  <a:pt x="156789" y="89985"/>
                </a:lnTo>
                <a:lnTo>
                  <a:pt x="151606" y="72898"/>
                </a:lnTo>
                <a:lnTo>
                  <a:pt x="145779" y="68575"/>
                </a:lnTo>
                <a:lnTo>
                  <a:pt x="138384" y="66863"/>
                </a:lnTo>
                <a:lnTo>
                  <a:pt x="129945" y="66891"/>
                </a:lnTo>
                <a:lnTo>
                  <a:pt x="123149" y="70420"/>
                </a:lnTo>
                <a:lnTo>
                  <a:pt x="112479" y="83699"/>
                </a:lnTo>
                <a:lnTo>
                  <a:pt x="110076" y="104419"/>
                </a:lnTo>
                <a:lnTo>
                  <a:pt x="114077" y="126886"/>
                </a:lnTo>
                <a:lnTo>
                  <a:pt x="123655" y="144670"/>
                </a:lnTo>
                <a:lnTo>
                  <a:pt x="129484" y="148008"/>
                </a:lnTo>
                <a:lnTo>
                  <a:pt x="135710" y="147895"/>
                </a:lnTo>
                <a:lnTo>
                  <a:pt x="142200" y="145479"/>
                </a:lnTo>
                <a:lnTo>
                  <a:pt x="162513" y="125312"/>
                </a:lnTo>
                <a:lnTo>
                  <a:pt x="170138" y="100687"/>
                </a:lnTo>
                <a:lnTo>
                  <a:pt x="171311" y="60177"/>
                </a:lnTo>
                <a:lnTo>
                  <a:pt x="169444" y="48396"/>
                </a:lnTo>
                <a:lnTo>
                  <a:pt x="164690" y="41712"/>
                </a:lnTo>
                <a:lnTo>
                  <a:pt x="158011" y="38426"/>
                </a:lnTo>
                <a:lnTo>
                  <a:pt x="150048" y="37405"/>
                </a:lnTo>
                <a:lnTo>
                  <a:pt x="134962" y="42509"/>
                </a:lnTo>
                <a:lnTo>
                  <a:pt x="127664" y="47146"/>
                </a:lnTo>
                <a:lnTo>
                  <a:pt x="116435" y="64776"/>
                </a:lnTo>
                <a:lnTo>
                  <a:pt x="109885" y="87040"/>
                </a:lnTo>
                <a:lnTo>
                  <a:pt x="110873" y="108633"/>
                </a:lnTo>
                <a:lnTo>
                  <a:pt x="115114" y="114626"/>
                </a:lnTo>
                <a:lnTo>
                  <a:pt x="121450" y="117450"/>
                </a:lnTo>
                <a:lnTo>
                  <a:pt x="129184" y="118164"/>
                </a:lnTo>
                <a:lnTo>
                  <a:pt x="144017" y="112717"/>
                </a:lnTo>
                <a:lnTo>
                  <a:pt x="172603" y="90157"/>
                </a:lnTo>
                <a:lnTo>
                  <a:pt x="180472" y="70634"/>
                </a:lnTo>
                <a:lnTo>
                  <a:pt x="182570" y="58877"/>
                </a:lnTo>
                <a:lnTo>
                  <a:pt x="179289" y="51039"/>
                </a:lnTo>
                <a:lnTo>
                  <a:pt x="172423" y="45813"/>
                </a:lnTo>
                <a:lnTo>
                  <a:pt x="163166" y="42330"/>
                </a:lnTo>
                <a:lnTo>
                  <a:pt x="140403" y="44698"/>
                </a:lnTo>
                <a:lnTo>
                  <a:pt x="93250" y="59694"/>
                </a:lnTo>
                <a:lnTo>
                  <a:pt x="74624" y="73082"/>
                </a:lnTo>
                <a:lnTo>
                  <a:pt x="59716" y="90732"/>
                </a:lnTo>
                <a:lnTo>
                  <a:pt x="49191" y="110274"/>
                </a:lnTo>
                <a:lnTo>
                  <a:pt x="50596" y="118059"/>
                </a:lnTo>
                <a:lnTo>
                  <a:pt x="56212" y="124419"/>
                </a:lnTo>
                <a:lnTo>
                  <a:pt x="64635" y="129828"/>
                </a:lnTo>
                <a:lnTo>
                  <a:pt x="98847" y="137442"/>
                </a:lnTo>
                <a:lnTo>
                  <a:pt x="121955" y="132984"/>
                </a:lnTo>
                <a:lnTo>
                  <a:pt x="165385" y="111058"/>
                </a:lnTo>
                <a:lnTo>
                  <a:pt x="171343" y="103374"/>
                </a:lnTo>
                <a:lnTo>
                  <a:pt x="174144" y="94742"/>
                </a:lnTo>
                <a:lnTo>
                  <a:pt x="174842" y="85477"/>
                </a:lnTo>
                <a:lnTo>
                  <a:pt x="171798" y="76961"/>
                </a:lnTo>
                <a:lnTo>
                  <a:pt x="159057" y="61260"/>
                </a:lnTo>
                <a:lnTo>
                  <a:pt x="138576" y="52722"/>
                </a:lnTo>
                <a:lnTo>
                  <a:pt x="126564" y="50445"/>
                </a:lnTo>
                <a:lnTo>
                  <a:pt x="103858" y="54154"/>
                </a:lnTo>
                <a:lnTo>
                  <a:pt x="74464" y="69397"/>
                </a:lnTo>
                <a:lnTo>
                  <a:pt x="66274" y="75599"/>
                </a:lnTo>
                <a:lnTo>
                  <a:pt x="61985" y="83244"/>
                </a:lnTo>
                <a:lnTo>
                  <a:pt x="60338" y="101097"/>
                </a:lnTo>
                <a:lnTo>
                  <a:pt x="63876" y="109601"/>
                </a:lnTo>
                <a:lnTo>
                  <a:pt x="77167" y="125290"/>
                </a:lnTo>
                <a:lnTo>
                  <a:pt x="104380" y="141686"/>
                </a:lnTo>
                <a:lnTo>
                  <a:pt x="124414" y="143839"/>
                </a:lnTo>
                <a:lnTo>
                  <a:pt x="145016" y="139726"/>
                </a:lnTo>
                <a:lnTo>
                  <a:pt x="165871" y="130099"/>
                </a:lnTo>
                <a:lnTo>
                  <a:pt x="172836" y="121917"/>
                </a:lnTo>
                <a:lnTo>
                  <a:pt x="180575" y="100348"/>
                </a:lnTo>
                <a:lnTo>
                  <a:pt x="179130" y="90384"/>
                </a:lnTo>
                <a:lnTo>
                  <a:pt x="168165" y="73075"/>
                </a:lnTo>
                <a:lnTo>
                  <a:pt x="148473" y="63822"/>
                </a:lnTo>
                <a:lnTo>
                  <a:pt x="125294" y="60880"/>
                </a:lnTo>
                <a:lnTo>
                  <a:pt x="103293" y="63471"/>
                </a:lnTo>
                <a:lnTo>
                  <a:pt x="84937" y="71642"/>
                </a:lnTo>
                <a:lnTo>
                  <a:pt x="76766" y="77096"/>
                </a:lnTo>
                <a:lnTo>
                  <a:pt x="72489" y="84242"/>
                </a:lnTo>
                <a:lnTo>
                  <a:pt x="70856" y="101540"/>
                </a:lnTo>
                <a:lnTo>
                  <a:pt x="74398" y="108727"/>
                </a:lnTo>
                <a:lnTo>
                  <a:pt x="87692" y="119832"/>
                </a:lnTo>
                <a:lnTo>
                  <a:pt x="111538" y="122427"/>
                </a:lnTo>
                <a:lnTo>
                  <a:pt x="126086" y="121482"/>
                </a:lnTo>
                <a:lnTo>
                  <a:pt x="136954" y="117342"/>
                </a:lnTo>
                <a:lnTo>
                  <a:pt x="152149" y="103383"/>
                </a:lnTo>
                <a:lnTo>
                  <a:pt x="154330" y="95917"/>
                </a:lnTo>
                <a:lnTo>
                  <a:pt x="153444" y="88601"/>
                </a:lnTo>
                <a:lnTo>
                  <a:pt x="150513" y="81383"/>
                </a:lnTo>
                <a:lnTo>
                  <a:pt x="137899" y="70244"/>
                </a:lnTo>
                <a:lnTo>
                  <a:pt x="129621" y="65636"/>
                </a:lnTo>
                <a:lnTo>
                  <a:pt x="121764" y="66074"/>
                </a:lnTo>
                <a:lnTo>
                  <a:pt x="106794" y="75918"/>
                </a:lnTo>
                <a:lnTo>
                  <a:pt x="103036" y="84626"/>
                </a:lnTo>
                <a:lnTo>
                  <a:pt x="101980" y="106781"/>
                </a:lnTo>
                <a:lnTo>
                  <a:pt x="108529" y="125985"/>
                </a:lnTo>
                <a:lnTo>
                  <a:pt x="113551" y="134382"/>
                </a:lnTo>
                <a:lnTo>
                  <a:pt x="121579" y="139980"/>
                </a:lnTo>
                <a:lnTo>
                  <a:pt x="142976" y="146200"/>
                </a:lnTo>
                <a:lnTo>
                  <a:pt x="164964" y="142725"/>
                </a:lnTo>
                <a:lnTo>
                  <a:pt x="193955" y="127616"/>
                </a:lnTo>
                <a:lnTo>
                  <a:pt x="202087" y="121431"/>
                </a:lnTo>
                <a:lnTo>
                  <a:pt x="206339" y="113799"/>
                </a:lnTo>
                <a:lnTo>
                  <a:pt x="207944" y="95960"/>
                </a:lnTo>
                <a:lnTo>
                  <a:pt x="201638" y="79452"/>
                </a:lnTo>
                <a:lnTo>
                  <a:pt x="196681" y="71775"/>
                </a:lnTo>
                <a:lnTo>
                  <a:pt x="187527" y="66656"/>
                </a:lnTo>
                <a:lnTo>
                  <a:pt x="161758" y="60969"/>
                </a:lnTo>
                <a:lnTo>
                  <a:pt x="125544" y="63357"/>
                </a:lnTo>
                <a:lnTo>
                  <a:pt x="119045" y="69233"/>
                </a:lnTo>
                <a:lnTo>
                  <a:pt x="115883" y="77830"/>
                </a:lnTo>
                <a:lnTo>
                  <a:pt x="114944" y="88241"/>
                </a:lnTo>
                <a:lnTo>
                  <a:pt x="120141" y="106048"/>
                </a:lnTo>
                <a:lnTo>
                  <a:pt x="124802" y="114071"/>
                </a:lnTo>
                <a:lnTo>
                  <a:pt x="139339" y="126106"/>
                </a:lnTo>
                <a:lnTo>
                  <a:pt x="148129" y="130954"/>
                </a:lnTo>
                <a:lnTo>
                  <a:pt x="155159" y="130675"/>
                </a:lnTo>
                <a:lnTo>
                  <a:pt x="161016" y="126981"/>
                </a:lnTo>
                <a:lnTo>
                  <a:pt x="166090" y="121008"/>
                </a:lnTo>
                <a:lnTo>
                  <a:pt x="167133" y="113517"/>
                </a:lnTo>
                <a:lnTo>
                  <a:pt x="162053" y="95834"/>
                </a:lnTo>
                <a:lnTo>
                  <a:pt x="157423" y="92054"/>
                </a:lnTo>
                <a:lnTo>
                  <a:pt x="151996" y="91875"/>
                </a:lnTo>
                <a:lnTo>
                  <a:pt x="146039" y="94095"/>
                </a:lnTo>
                <a:lnTo>
                  <a:pt x="143237" y="100254"/>
                </a:lnTo>
                <a:lnTo>
                  <a:pt x="143243" y="119575"/>
                </a:lnTo>
                <a:lnTo>
                  <a:pt x="148393" y="127769"/>
                </a:lnTo>
                <a:lnTo>
                  <a:pt x="166592" y="139993"/>
                </a:lnTo>
                <a:lnTo>
                  <a:pt x="175656" y="141381"/>
                </a:lnTo>
                <a:lnTo>
                  <a:pt x="184039" y="139967"/>
                </a:lnTo>
                <a:lnTo>
                  <a:pt x="191967" y="136684"/>
                </a:lnTo>
                <a:lnTo>
                  <a:pt x="194913" y="132156"/>
                </a:lnTo>
                <a:lnTo>
                  <a:pt x="194537" y="126798"/>
                </a:lnTo>
                <a:lnTo>
                  <a:pt x="191947" y="120886"/>
                </a:lnTo>
                <a:lnTo>
                  <a:pt x="186711" y="119285"/>
                </a:lnTo>
                <a:lnTo>
                  <a:pt x="171534" y="123744"/>
                </a:lnTo>
                <a:lnTo>
                  <a:pt x="110430" y="158427"/>
                </a:lnTo>
                <a:lnTo>
                  <a:pt x="108969" y="164199"/>
                </a:lnTo>
                <a:lnTo>
                  <a:pt x="110335" y="170387"/>
                </a:lnTo>
                <a:lnTo>
                  <a:pt x="114755" y="172172"/>
                </a:lnTo>
                <a:lnTo>
                  <a:pt x="129025" y="167917"/>
                </a:lnTo>
                <a:lnTo>
                  <a:pt x="131895" y="163506"/>
                </a:lnTo>
                <a:lnTo>
                  <a:pt x="131468" y="158226"/>
                </a:lnTo>
                <a:lnTo>
                  <a:pt x="128844" y="152367"/>
                </a:lnTo>
                <a:lnTo>
                  <a:pt x="125925" y="151970"/>
                </a:lnTo>
                <a:lnTo>
                  <a:pt x="122809" y="155215"/>
                </a:lnTo>
                <a:lnTo>
                  <a:pt x="119561" y="160888"/>
                </a:lnTo>
                <a:lnTo>
                  <a:pt x="120906" y="163500"/>
                </a:lnTo>
                <a:lnTo>
                  <a:pt x="125312" y="164071"/>
                </a:lnTo>
                <a:lnTo>
                  <a:pt x="131759" y="163283"/>
                </a:lnTo>
                <a:lnTo>
                  <a:pt x="134887" y="159247"/>
                </a:lnTo>
                <a:lnTo>
                  <a:pt x="135243" y="145405"/>
                </a:lnTo>
                <a:lnTo>
                  <a:pt x="132530" y="142649"/>
                </a:lnTo>
                <a:lnTo>
                  <a:pt x="128382" y="143152"/>
                </a:lnTo>
                <a:lnTo>
                  <a:pt x="123277" y="145826"/>
                </a:lnTo>
                <a:lnTo>
                  <a:pt x="121044" y="151119"/>
                </a:lnTo>
                <a:lnTo>
                  <a:pt x="121682" y="166358"/>
                </a:lnTo>
                <a:lnTo>
                  <a:pt x="124659" y="169487"/>
                </a:lnTo>
                <a:lnTo>
                  <a:pt x="128984" y="169232"/>
                </a:lnTo>
                <a:lnTo>
                  <a:pt x="134207" y="166723"/>
                </a:lnTo>
                <a:lnTo>
                  <a:pt x="136519" y="161541"/>
                </a:lnTo>
                <a:lnTo>
                  <a:pt x="135968" y="146424"/>
                </a:lnTo>
                <a:lnTo>
                  <a:pt x="134184" y="144499"/>
                </a:lnTo>
                <a:lnTo>
                  <a:pt x="131824" y="146724"/>
                </a:lnTo>
                <a:lnTo>
                  <a:pt x="129081" y="151718"/>
                </a:lnTo>
                <a:lnTo>
                  <a:pt x="129592" y="157387"/>
                </a:lnTo>
                <a:lnTo>
                  <a:pt x="136399" y="169924"/>
                </a:lnTo>
                <a:lnTo>
                  <a:pt x="142660" y="173034"/>
                </a:lnTo>
                <a:lnTo>
                  <a:pt x="158975" y="173369"/>
                </a:lnTo>
                <a:lnTo>
                  <a:pt x="165899" y="169481"/>
                </a:lnTo>
                <a:lnTo>
                  <a:pt x="176712" y="155802"/>
                </a:lnTo>
                <a:lnTo>
                  <a:pt x="175384" y="150751"/>
                </a:lnTo>
                <a:lnTo>
                  <a:pt x="169820" y="147383"/>
                </a:lnTo>
                <a:lnTo>
                  <a:pt x="161430" y="145138"/>
                </a:lnTo>
                <a:lnTo>
                  <a:pt x="142751" y="148882"/>
                </a:lnTo>
                <a:lnTo>
                  <a:pt x="132856" y="153157"/>
                </a:lnTo>
                <a:lnTo>
                  <a:pt x="127430" y="159515"/>
                </a:lnTo>
                <a:lnTo>
                  <a:pt x="124982" y="167264"/>
                </a:lnTo>
                <a:lnTo>
                  <a:pt x="124520" y="175940"/>
                </a:lnTo>
                <a:lnTo>
                  <a:pt x="127721" y="182893"/>
                </a:lnTo>
                <a:lnTo>
                  <a:pt x="140637" y="193739"/>
                </a:lnTo>
                <a:lnTo>
                  <a:pt x="147825" y="194759"/>
                </a:lnTo>
                <a:lnTo>
                  <a:pt x="162050" y="189654"/>
                </a:lnTo>
                <a:lnTo>
                  <a:pt x="165610" y="182677"/>
                </a:lnTo>
                <a:lnTo>
                  <a:pt x="166445" y="162447"/>
                </a:lnTo>
                <a:lnTo>
                  <a:pt x="162690" y="156350"/>
                </a:lnTo>
                <a:lnTo>
                  <a:pt x="156678" y="153456"/>
                </a:lnTo>
                <a:lnTo>
                  <a:pt x="149160" y="152696"/>
                </a:lnTo>
                <a:lnTo>
                  <a:pt x="142978" y="155699"/>
                </a:lnTo>
                <a:lnTo>
                  <a:pt x="132990" y="168394"/>
                </a:lnTo>
                <a:lnTo>
                  <a:pt x="132198" y="170843"/>
                </a:lnTo>
                <a:lnTo>
                  <a:pt x="134010" y="170137"/>
                </a:lnTo>
                <a:lnTo>
                  <a:pt x="137557" y="167326"/>
                </a:lnTo>
                <a:lnTo>
                  <a:pt x="138753" y="161943"/>
                </a:lnTo>
                <a:lnTo>
                  <a:pt x="132265" y="128087"/>
                </a:lnTo>
                <a:lnTo>
                  <a:pt x="129375" y="118236"/>
                </a:lnTo>
                <a:lnTo>
                  <a:pt x="123939" y="110499"/>
                </a:lnTo>
                <a:lnTo>
                  <a:pt x="108541" y="98782"/>
                </a:lnTo>
                <a:lnTo>
                  <a:pt x="68962" y="91198"/>
                </a:lnTo>
                <a:lnTo>
                  <a:pt x="46282" y="95664"/>
                </a:lnTo>
                <a:lnTo>
                  <a:pt x="36958" y="100130"/>
                </a:lnTo>
                <a:lnTo>
                  <a:pt x="31912" y="106617"/>
                </a:lnTo>
                <a:lnTo>
                  <a:pt x="29718" y="114451"/>
                </a:lnTo>
                <a:lnTo>
                  <a:pt x="29425" y="123183"/>
                </a:lnTo>
                <a:lnTo>
                  <a:pt x="32739" y="127835"/>
                </a:lnTo>
                <a:lnTo>
                  <a:pt x="38458" y="129766"/>
                </a:lnTo>
                <a:lnTo>
                  <a:pt x="45780" y="129884"/>
                </a:lnTo>
                <a:lnTo>
                  <a:pt x="49492" y="126453"/>
                </a:lnTo>
                <a:lnTo>
                  <a:pt x="50796" y="120656"/>
                </a:lnTo>
                <a:lnTo>
                  <a:pt x="50496" y="113282"/>
                </a:lnTo>
                <a:lnTo>
                  <a:pt x="46787" y="107196"/>
                </a:lnTo>
                <a:lnTo>
                  <a:pt x="33306" y="97314"/>
                </a:lnTo>
                <a:lnTo>
                  <a:pt x="25968" y="96551"/>
                </a:lnTo>
                <a:lnTo>
                  <a:pt x="11575" y="101942"/>
                </a:lnTo>
                <a:lnTo>
                  <a:pt x="7971" y="107825"/>
                </a:lnTo>
                <a:lnTo>
                  <a:pt x="7086" y="123720"/>
                </a:lnTo>
                <a:lnTo>
                  <a:pt x="10828" y="131702"/>
                </a:lnTo>
                <a:lnTo>
                  <a:pt x="24344" y="146810"/>
                </a:lnTo>
                <a:lnTo>
                  <a:pt x="30521" y="150606"/>
                </a:lnTo>
                <a:lnTo>
                  <a:pt x="35810" y="151966"/>
                </a:lnTo>
                <a:lnTo>
                  <a:pt x="49896" y="151176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591881" y="3382410"/>
            <a:ext cx="268223" cy="247196"/>
          </a:xfrm>
          <a:custGeom>
            <a:avLst/>
            <a:gdLst/>
            <a:ahLst/>
            <a:cxnLst/>
            <a:rect l="0" t="0" r="0" b="0"/>
            <a:pathLst>
              <a:path w="268223" h="247196">
                <a:moveTo>
                  <a:pt x="156678" y="18294"/>
                </a:moveTo>
                <a:lnTo>
                  <a:pt x="145500" y="7116"/>
                </a:lnTo>
                <a:lnTo>
                  <a:pt x="137528" y="4993"/>
                </a:lnTo>
                <a:lnTo>
                  <a:pt x="105121" y="7594"/>
                </a:lnTo>
                <a:lnTo>
                  <a:pt x="73942" y="16944"/>
                </a:lnTo>
                <a:lnTo>
                  <a:pt x="34505" y="47117"/>
                </a:lnTo>
                <a:lnTo>
                  <a:pt x="12984" y="73238"/>
                </a:lnTo>
                <a:lnTo>
                  <a:pt x="5077" y="96136"/>
                </a:lnTo>
                <a:lnTo>
                  <a:pt x="0" y="148964"/>
                </a:lnTo>
                <a:lnTo>
                  <a:pt x="5545" y="170346"/>
                </a:lnTo>
                <a:lnTo>
                  <a:pt x="28169" y="203137"/>
                </a:lnTo>
                <a:lnTo>
                  <a:pt x="56338" y="230975"/>
                </a:lnTo>
                <a:lnTo>
                  <a:pt x="74648" y="240721"/>
                </a:lnTo>
                <a:lnTo>
                  <a:pt x="110276" y="247195"/>
                </a:lnTo>
                <a:lnTo>
                  <a:pt x="155831" y="240977"/>
                </a:lnTo>
                <a:lnTo>
                  <a:pt x="186843" y="230634"/>
                </a:lnTo>
                <a:lnTo>
                  <a:pt x="248951" y="186443"/>
                </a:lnTo>
                <a:lnTo>
                  <a:pt x="256798" y="179526"/>
                </a:lnTo>
                <a:lnTo>
                  <a:pt x="265517" y="159363"/>
                </a:lnTo>
                <a:lnTo>
                  <a:pt x="268222" y="134804"/>
                </a:lnTo>
                <a:lnTo>
                  <a:pt x="261998" y="95840"/>
                </a:lnTo>
                <a:lnTo>
                  <a:pt x="245856" y="62718"/>
                </a:lnTo>
                <a:lnTo>
                  <a:pt x="212558" y="22570"/>
                </a:lnTo>
                <a:lnTo>
                  <a:pt x="186103" y="6563"/>
                </a:lnTo>
                <a:lnTo>
                  <a:pt x="150449" y="0"/>
                </a:lnTo>
                <a:lnTo>
                  <a:pt x="110249" y="9234"/>
                </a:lnTo>
                <a:lnTo>
                  <a:pt x="64319" y="33316"/>
                </a:lnTo>
                <a:lnTo>
                  <a:pt x="24095" y="67557"/>
                </a:lnTo>
                <a:lnTo>
                  <a:pt x="8080" y="94112"/>
                </a:lnTo>
                <a:lnTo>
                  <a:pt x="7310" y="103934"/>
                </a:lnTo>
                <a:lnTo>
                  <a:pt x="12693" y="124207"/>
                </a:lnTo>
                <a:lnTo>
                  <a:pt x="34467" y="155351"/>
                </a:lnTo>
                <a:lnTo>
                  <a:pt x="63146" y="181216"/>
                </a:lnTo>
                <a:lnTo>
                  <a:pt x="99459" y="198109"/>
                </a:lnTo>
                <a:lnTo>
                  <a:pt x="126178" y="200377"/>
                </a:lnTo>
                <a:lnTo>
                  <a:pt x="152481" y="196316"/>
                </a:lnTo>
                <a:lnTo>
                  <a:pt x="185850" y="180876"/>
                </a:lnTo>
                <a:lnTo>
                  <a:pt x="203179" y="168151"/>
                </a:lnTo>
                <a:lnTo>
                  <a:pt x="212440" y="148458"/>
                </a:lnTo>
                <a:lnTo>
                  <a:pt x="214910" y="136656"/>
                </a:lnTo>
                <a:lnTo>
                  <a:pt x="211415" y="114183"/>
                </a:lnTo>
                <a:lnTo>
                  <a:pt x="190107" y="71160"/>
                </a:lnTo>
                <a:lnTo>
                  <a:pt x="170223" y="45007"/>
                </a:lnTo>
                <a:lnTo>
                  <a:pt x="143924" y="28029"/>
                </a:lnTo>
                <a:lnTo>
                  <a:pt x="124104" y="25740"/>
                </a:lnTo>
                <a:lnTo>
                  <a:pt x="103596" y="29792"/>
                </a:lnTo>
                <a:lnTo>
                  <a:pt x="73490" y="45228"/>
                </a:lnTo>
                <a:lnTo>
                  <a:pt x="56925" y="57951"/>
                </a:lnTo>
                <a:lnTo>
                  <a:pt x="44883" y="77643"/>
                </a:lnTo>
                <a:lnTo>
                  <a:pt x="37971" y="100824"/>
                </a:lnTo>
                <a:lnTo>
                  <a:pt x="38799" y="122824"/>
                </a:lnTo>
                <a:lnTo>
                  <a:pt x="51431" y="154941"/>
                </a:lnTo>
                <a:lnTo>
                  <a:pt x="66618" y="169883"/>
                </a:lnTo>
                <a:lnTo>
                  <a:pt x="75581" y="175506"/>
                </a:lnTo>
                <a:lnTo>
                  <a:pt x="98018" y="178633"/>
                </a:lnTo>
                <a:lnTo>
                  <a:pt x="121248" y="174954"/>
                </a:lnTo>
                <a:lnTo>
                  <a:pt x="139372" y="165520"/>
                </a:lnTo>
                <a:lnTo>
                  <a:pt x="152106" y="150408"/>
                </a:lnTo>
                <a:lnTo>
                  <a:pt x="169813" y="112111"/>
                </a:lnTo>
                <a:lnTo>
                  <a:pt x="175388" y="75598"/>
                </a:lnTo>
                <a:lnTo>
                  <a:pt x="172661" y="65855"/>
                </a:lnTo>
                <a:lnTo>
                  <a:pt x="167334" y="58190"/>
                </a:lnTo>
                <a:lnTo>
                  <a:pt x="160272" y="51911"/>
                </a:lnTo>
                <a:lnTo>
                  <a:pt x="152055" y="48894"/>
                </a:lnTo>
                <a:lnTo>
                  <a:pt x="133567" y="48661"/>
                </a:lnTo>
                <a:lnTo>
                  <a:pt x="116770" y="55577"/>
                </a:lnTo>
                <a:lnTo>
                  <a:pt x="73694" y="86895"/>
                </a:lnTo>
                <a:lnTo>
                  <a:pt x="62085" y="104936"/>
                </a:lnTo>
                <a:lnTo>
                  <a:pt x="59265" y="127771"/>
                </a:lnTo>
                <a:lnTo>
                  <a:pt x="60150" y="140412"/>
                </a:lnTo>
                <a:lnTo>
                  <a:pt x="65420" y="150009"/>
                </a:lnTo>
                <a:lnTo>
                  <a:pt x="83754" y="163792"/>
                </a:lnTo>
                <a:lnTo>
                  <a:pt x="104380" y="167578"/>
                </a:lnTo>
                <a:lnTo>
                  <a:pt x="114794" y="166950"/>
                </a:lnTo>
                <a:lnTo>
                  <a:pt x="132604" y="160012"/>
                </a:lnTo>
                <a:lnTo>
                  <a:pt x="184578" y="116228"/>
                </a:lnTo>
                <a:lnTo>
                  <a:pt x="188146" y="106980"/>
                </a:lnTo>
                <a:lnTo>
                  <a:pt x="188992" y="84226"/>
                </a:lnTo>
                <a:lnTo>
                  <a:pt x="182348" y="64755"/>
                </a:lnTo>
                <a:lnTo>
                  <a:pt x="177301" y="56287"/>
                </a:lnTo>
                <a:lnTo>
                  <a:pt x="168087" y="51812"/>
                </a:lnTo>
                <a:lnTo>
                  <a:pt x="142252" y="49958"/>
                </a:lnTo>
                <a:lnTo>
                  <a:pt x="117511" y="56154"/>
                </a:lnTo>
                <a:lnTo>
                  <a:pt x="95987" y="67876"/>
                </a:lnTo>
                <a:lnTo>
                  <a:pt x="71885" y="94206"/>
                </a:lnTo>
                <a:lnTo>
                  <a:pt x="61281" y="114034"/>
                </a:lnTo>
                <a:lnTo>
                  <a:pt x="58907" y="134545"/>
                </a:lnTo>
                <a:lnTo>
                  <a:pt x="62922" y="154189"/>
                </a:lnTo>
                <a:lnTo>
                  <a:pt x="72505" y="170719"/>
                </a:lnTo>
                <a:lnTo>
                  <a:pt x="81845" y="174893"/>
                </a:lnTo>
                <a:lnTo>
                  <a:pt x="107821" y="176411"/>
                </a:lnTo>
                <a:lnTo>
                  <a:pt x="144152" y="165100"/>
                </a:lnTo>
                <a:lnTo>
                  <a:pt x="171554" y="141341"/>
                </a:lnTo>
                <a:lnTo>
                  <a:pt x="188902" y="112074"/>
                </a:lnTo>
                <a:lnTo>
                  <a:pt x="191277" y="91560"/>
                </a:lnTo>
                <a:lnTo>
                  <a:pt x="187263" y="71914"/>
                </a:lnTo>
                <a:lnTo>
                  <a:pt x="177681" y="55383"/>
                </a:lnTo>
                <a:lnTo>
                  <a:pt x="170680" y="51209"/>
                </a:lnTo>
                <a:lnTo>
                  <a:pt x="153543" y="49690"/>
                </a:lnTo>
                <a:lnTo>
                  <a:pt x="124164" y="61002"/>
                </a:lnTo>
                <a:lnTo>
                  <a:pt x="109862" y="75880"/>
                </a:lnTo>
                <a:lnTo>
                  <a:pt x="104411" y="84760"/>
                </a:lnTo>
                <a:lnTo>
                  <a:pt x="96738" y="125206"/>
                </a:lnTo>
                <a:lnTo>
                  <a:pt x="101183" y="148089"/>
                </a:lnTo>
                <a:lnTo>
                  <a:pt x="105643" y="157466"/>
                </a:lnTo>
                <a:lnTo>
                  <a:pt x="113296" y="162548"/>
                </a:lnTo>
                <a:lnTo>
                  <a:pt x="134278" y="165075"/>
                </a:lnTo>
                <a:lnTo>
                  <a:pt x="152962" y="159180"/>
                </a:lnTo>
                <a:lnTo>
                  <a:pt x="169065" y="147590"/>
                </a:lnTo>
                <a:lnTo>
                  <a:pt x="184020" y="130741"/>
                </a:lnTo>
                <a:lnTo>
                  <a:pt x="187774" y="120165"/>
                </a:lnTo>
                <a:lnTo>
                  <a:pt x="188826" y="95936"/>
                </a:lnTo>
                <a:lnTo>
                  <a:pt x="183959" y="85263"/>
                </a:lnTo>
                <a:lnTo>
                  <a:pt x="166074" y="67165"/>
                </a:lnTo>
                <a:lnTo>
                  <a:pt x="154753" y="63743"/>
                </a:lnTo>
                <a:lnTo>
                  <a:pt x="129696" y="66180"/>
                </a:lnTo>
                <a:lnTo>
                  <a:pt x="119973" y="71275"/>
                </a:lnTo>
                <a:lnTo>
                  <a:pt x="106050" y="86295"/>
                </a:lnTo>
                <a:lnTo>
                  <a:pt x="104209" y="94044"/>
                </a:lnTo>
                <a:lnTo>
                  <a:pt x="105321" y="101549"/>
                </a:lnTo>
                <a:lnTo>
                  <a:pt x="108402" y="108893"/>
                </a:lnTo>
                <a:lnTo>
                  <a:pt x="121184" y="120171"/>
                </a:lnTo>
                <a:lnTo>
                  <a:pt x="129506" y="124817"/>
                </a:lnTo>
                <a:lnTo>
                  <a:pt x="148111" y="126859"/>
                </a:lnTo>
                <a:lnTo>
                  <a:pt x="157986" y="125766"/>
                </a:lnTo>
                <a:lnTo>
                  <a:pt x="178317" y="115192"/>
                </a:lnTo>
                <a:lnTo>
                  <a:pt x="188651" y="107459"/>
                </a:lnTo>
                <a:lnTo>
                  <a:pt x="200134" y="86389"/>
                </a:lnTo>
                <a:lnTo>
                  <a:pt x="203197" y="74219"/>
                </a:lnTo>
                <a:lnTo>
                  <a:pt x="201728" y="64936"/>
                </a:lnTo>
                <a:lnTo>
                  <a:pt x="197240" y="57578"/>
                </a:lnTo>
                <a:lnTo>
                  <a:pt x="190739" y="51502"/>
                </a:lnTo>
                <a:lnTo>
                  <a:pt x="182895" y="48622"/>
                </a:lnTo>
                <a:lnTo>
                  <a:pt x="164821" y="48541"/>
                </a:lnTo>
                <a:lnTo>
                  <a:pt x="148209" y="55524"/>
                </a:lnTo>
                <a:lnTo>
                  <a:pt x="118481" y="79070"/>
                </a:lnTo>
                <a:lnTo>
                  <a:pt x="114836" y="88058"/>
                </a:lnTo>
                <a:lnTo>
                  <a:pt x="113905" y="110521"/>
                </a:lnTo>
                <a:lnTo>
                  <a:pt x="117634" y="120723"/>
                </a:lnTo>
                <a:lnTo>
                  <a:pt x="131136" y="138297"/>
                </a:lnTo>
                <a:lnTo>
                  <a:pt x="139650" y="142750"/>
                </a:lnTo>
                <a:lnTo>
                  <a:pt x="158469" y="144578"/>
                </a:lnTo>
                <a:lnTo>
                  <a:pt x="167231" y="141088"/>
                </a:lnTo>
                <a:lnTo>
                  <a:pt x="183205" y="127852"/>
                </a:lnTo>
                <a:lnTo>
                  <a:pt x="199763" y="100669"/>
                </a:lnTo>
                <a:lnTo>
                  <a:pt x="201953" y="80642"/>
                </a:lnTo>
                <a:lnTo>
                  <a:pt x="200899" y="70388"/>
                </a:lnTo>
                <a:lnTo>
                  <a:pt x="196688" y="62382"/>
                </a:lnTo>
                <a:lnTo>
                  <a:pt x="182649" y="50367"/>
                </a:lnTo>
                <a:lnTo>
                  <a:pt x="161592" y="44247"/>
                </a:lnTo>
                <a:lnTo>
                  <a:pt x="149425" y="42615"/>
                </a:lnTo>
                <a:lnTo>
                  <a:pt x="129668" y="47041"/>
                </a:lnTo>
                <a:lnTo>
                  <a:pt x="121124" y="51497"/>
                </a:lnTo>
                <a:lnTo>
                  <a:pt x="108511" y="65806"/>
                </a:lnTo>
                <a:lnTo>
                  <a:pt x="103510" y="74535"/>
                </a:lnTo>
                <a:lnTo>
                  <a:pt x="102515" y="82695"/>
                </a:lnTo>
                <a:lnTo>
                  <a:pt x="107650" y="98000"/>
                </a:lnTo>
                <a:lnTo>
                  <a:pt x="114634" y="103017"/>
                </a:lnTo>
                <a:lnTo>
                  <a:pt x="134872" y="108592"/>
                </a:lnTo>
                <a:lnTo>
                  <a:pt x="156346" y="104830"/>
                </a:lnTo>
                <a:lnTo>
                  <a:pt x="166985" y="100551"/>
                </a:lnTo>
                <a:lnTo>
                  <a:pt x="174078" y="93019"/>
                </a:lnTo>
                <a:lnTo>
                  <a:pt x="181959" y="72172"/>
                </a:lnTo>
                <a:lnTo>
                  <a:pt x="180551" y="63571"/>
                </a:lnTo>
                <a:lnTo>
                  <a:pt x="176103" y="56668"/>
                </a:lnTo>
                <a:lnTo>
                  <a:pt x="169628" y="50896"/>
                </a:lnTo>
                <a:lnTo>
                  <a:pt x="161802" y="48217"/>
                </a:lnTo>
                <a:lnTo>
                  <a:pt x="143748" y="48361"/>
                </a:lnTo>
                <a:lnTo>
                  <a:pt x="136360" y="52377"/>
                </a:lnTo>
                <a:lnTo>
                  <a:pt x="125031" y="66197"/>
                </a:lnTo>
                <a:lnTo>
                  <a:pt x="122336" y="87158"/>
                </a:lnTo>
                <a:lnTo>
                  <a:pt x="126207" y="109732"/>
                </a:lnTo>
                <a:lnTo>
                  <a:pt x="135727" y="127563"/>
                </a:lnTo>
                <a:lnTo>
                  <a:pt x="150876" y="140168"/>
                </a:lnTo>
                <a:lnTo>
                  <a:pt x="159829" y="145167"/>
                </a:lnTo>
                <a:lnTo>
                  <a:pt x="169308" y="146160"/>
                </a:lnTo>
                <a:lnTo>
                  <a:pt x="189197" y="141024"/>
                </a:lnTo>
                <a:lnTo>
                  <a:pt x="214537" y="124979"/>
                </a:lnTo>
                <a:lnTo>
                  <a:pt x="226457" y="108993"/>
                </a:lnTo>
                <a:lnTo>
                  <a:pt x="231274" y="99818"/>
                </a:lnTo>
                <a:lnTo>
                  <a:pt x="232145" y="90191"/>
                </a:lnTo>
                <a:lnTo>
                  <a:pt x="226873" y="70135"/>
                </a:lnTo>
                <a:lnTo>
                  <a:pt x="213612" y="55763"/>
                </a:lnTo>
                <a:lnTo>
                  <a:pt x="205163" y="50292"/>
                </a:lnTo>
                <a:lnTo>
                  <a:pt x="197190" y="48985"/>
                </a:lnTo>
                <a:lnTo>
                  <a:pt x="189535" y="50453"/>
                </a:lnTo>
                <a:lnTo>
                  <a:pt x="182092" y="53772"/>
                </a:lnTo>
                <a:lnTo>
                  <a:pt x="178300" y="60663"/>
                </a:lnTo>
                <a:lnTo>
                  <a:pt x="177207" y="80799"/>
                </a:lnTo>
                <a:lnTo>
                  <a:pt x="183740" y="99106"/>
                </a:lnTo>
                <a:lnTo>
                  <a:pt x="188757" y="107264"/>
                </a:lnTo>
                <a:lnTo>
                  <a:pt x="203691" y="119448"/>
                </a:lnTo>
                <a:lnTo>
                  <a:pt x="212587" y="124334"/>
                </a:lnTo>
                <a:lnTo>
                  <a:pt x="217347" y="124082"/>
                </a:lnTo>
                <a:lnTo>
                  <a:pt x="219351" y="120405"/>
                </a:lnTo>
                <a:lnTo>
                  <a:pt x="218458" y="106961"/>
                </a:lnTo>
                <a:lnTo>
                  <a:pt x="210209" y="80830"/>
                </a:lnTo>
                <a:lnTo>
                  <a:pt x="180437" y="37650"/>
                </a:lnTo>
                <a:lnTo>
                  <a:pt x="174857" y="34708"/>
                </a:lnTo>
                <a:lnTo>
                  <a:pt x="169968" y="36255"/>
                </a:lnTo>
                <a:lnTo>
                  <a:pt x="165538" y="40797"/>
                </a:lnTo>
                <a:lnTo>
                  <a:pt x="164924" y="47334"/>
                </a:lnTo>
                <a:lnTo>
                  <a:pt x="182368" y="96204"/>
                </a:lnTo>
                <a:lnTo>
                  <a:pt x="172987" y="67332"/>
                </a:lnTo>
                <a:lnTo>
                  <a:pt x="174570" y="63854"/>
                </a:lnTo>
                <a:lnTo>
                  <a:pt x="179134" y="63875"/>
                </a:lnTo>
                <a:lnTo>
                  <a:pt x="185687" y="66229"/>
                </a:lnTo>
                <a:lnTo>
                  <a:pt x="206087" y="86310"/>
                </a:lnTo>
                <a:lnTo>
                  <a:pt x="221361" y="114486"/>
                </a:lnTo>
                <a:lnTo>
                  <a:pt x="222027" y="118687"/>
                </a:lnTo>
                <a:lnTo>
                  <a:pt x="220132" y="119148"/>
                </a:lnTo>
                <a:lnTo>
                  <a:pt x="216528" y="117116"/>
                </a:lnTo>
                <a:lnTo>
                  <a:pt x="205867" y="97488"/>
                </a:lnTo>
                <a:lnTo>
                  <a:pt x="194124" y="66433"/>
                </a:lnTo>
                <a:lnTo>
                  <a:pt x="199229" y="78961"/>
                </a:lnTo>
                <a:lnTo>
                  <a:pt x="227850" y="124636"/>
                </a:lnTo>
                <a:lnTo>
                  <a:pt x="231032" y="127793"/>
                </a:lnTo>
                <a:lnTo>
                  <a:pt x="231984" y="126389"/>
                </a:lnTo>
                <a:lnTo>
                  <a:pt x="225106" y="98918"/>
                </a:lnTo>
                <a:lnTo>
                  <a:pt x="223354" y="97780"/>
                </a:lnTo>
                <a:lnTo>
                  <a:pt x="221407" y="108993"/>
                </a:lnTo>
                <a:lnTo>
                  <a:pt x="224397" y="115025"/>
                </a:lnTo>
                <a:lnTo>
                  <a:pt x="237078" y="124847"/>
                </a:lnTo>
                <a:lnTo>
                  <a:pt x="241864" y="132613"/>
                </a:lnTo>
                <a:lnTo>
                  <a:pt x="247181" y="153721"/>
                </a:lnTo>
                <a:lnTo>
                  <a:pt x="246259" y="163561"/>
                </a:lnTo>
                <a:lnTo>
                  <a:pt x="238996" y="180733"/>
                </a:lnTo>
                <a:lnTo>
                  <a:pt x="224849" y="193045"/>
                </a:lnTo>
                <a:lnTo>
                  <a:pt x="187172" y="210481"/>
                </a:lnTo>
                <a:lnTo>
                  <a:pt x="166721" y="211725"/>
                </a:lnTo>
                <a:lnTo>
                  <a:pt x="156354" y="210419"/>
                </a:lnTo>
                <a:lnTo>
                  <a:pt x="154123" y="208378"/>
                </a:lnTo>
                <a:lnTo>
                  <a:pt x="157314" y="205848"/>
                </a:lnTo>
                <a:lnTo>
                  <a:pt x="170999" y="198748"/>
                </a:lnTo>
                <a:lnTo>
                  <a:pt x="184880" y="187793"/>
                </a:lnTo>
                <a:lnTo>
                  <a:pt x="200260" y="162883"/>
                </a:lnTo>
                <a:lnTo>
                  <a:pt x="202110" y="155631"/>
                </a:lnTo>
                <a:lnTo>
                  <a:pt x="202174" y="149626"/>
                </a:lnTo>
                <a:lnTo>
                  <a:pt x="198792" y="134108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5662775" y="3396938"/>
            <a:ext cx="172028" cy="183659"/>
          </a:xfrm>
          <a:custGeom>
            <a:avLst/>
            <a:gdLst/>
            <a:ahLst/>
            <a:cxnLst/>
            <a:rect l="0" t="0" r="0" b="0"/>
            <a:pathLst>
              <a:path w="172028" h="183659">
                <a:moveTo>
                  <a:pt x="33142" y="56409"/>
                </a:moveTo>
                <a:lnTo>
                  <a:pt x="36262" y="13717"/>
                </a:lnTo>
                <a:lnTo>
                  <a:pt x="38731" y="3381"/>
                </a:lnTo>
                <a:lnTo>
                  <a:pt x="38038" y="0"/>
                </a:lnTo>
                <a:lnTo>
                  <a:pt x="35236" y="1256"/>
                </a:lnTo>
                <a:lnTo>
                  <a:pt x="27054" y="12009"/>
                </a:lnTo>
                <a:lnTo>
                  <a:pt x="19518" y="28487"/>
                </a:lnTo>
                <a:lnTo>
                  <a:pt x="14287" y="63083"/>
                </a:lnTo>
                <a:lnTo>
                  <a:pt x="17062" y="72557"/>
                </a:lnTo>
                <a:lnTo>
                  <a:pt x="22422" y="80042"/>
                </a:lnTo>
                <a:lnTo>
                  <a:pt x="29505" y="86202"/>
                </a:lnTo>
                <a:lnTo>
                  <a:pt x="37736" y="89139"/>
                </a:lnTo>
                <a:lnTo>
                  <a:pt x="59069" y="90023"/>
                </a:lnTo>
                <a:lnTo>
                  <a:pt x="57446" y="91687"/>
                </a:lnTo>
                <a:lnTo>
                  <a:pt x="47453" y="97824"/>
                </a:lnTo>
                <a:lnTo>
                  <a:pt x="21974" y="123948"/>
                </a:lnTo>
                <a:lnTo>
                  <a:pt x="4486" y="152459"/>
                </a:lnTo>
                <a:lnTo>
                  <a:pt x="0" y="162556"/>
                </a:lnTo>
                <a:lnTo>
                  <a:pt x="519" y="170458"/>
                </a:lnTo>
                <a:lnTo>
                  <a:pt x="4374" y="176895"/>
                </a:lnTo>
                <a:lnTo>
                  <a:pt x="10454" y="182357"/>
                </a:lnTo>
                <a:lnTo>
                  <a:pt x="16847" y="183658"/>
                </a:lnTo>
                <a:lnTo>
                  <a:pt x="23448" y="182186"/>
                </a:lnTo>
                <a:lnTo>
                  <a:pt x="30189" y="178865"/>
                </a:lnTo>
                <a:lnTo>
                  <a:pt x="40798" y="165816"/>
                </a:lnTo>
                <a:lnTo>
                  <a:pt x="57141" y="128843"/>
                </a:lnTo>
                <a:lnTo>
                  <a:pt x="62479" y="92559"/>
                </a:lnTo>
                <a:lnTo>
                  <a:pt x="59719" y="85188"/>
                </a:lnTo>
                <a:lnTo>
                  <a:pt x="54369" y="81444"/>
                </a:lnTo>
                <a:lnTo>
                  <a:pt x="47294" y="80118"/>
                </a:lnTo>
                <a:lnTo>
                  <a:pt x="40237" y="82744"/>
                </a:lnTo>
                <a:lnTo>
                  <a:pt x="26156" y="95019"/>
                </a:lnTo>
                <a:lnTo>
                  <a:pt x="18339" y="115293"/>
                </a:lnTo>
                <a:lnTo>
                  <a:pt x="16254" y="127250"/>
                </a:lnTo>
                <a:lnTo>
                  <a:pt x="18374" y="136392"/>
                </a:lnTo>
                <a:lnTo>
                  <a:pt x="23296" y="143656"/>
                </a:lnTo>
                <a:lnTo>
                  <a:pt x="30088" y="149669"/>
                </a:lnTo>
                <a:lnTo>
                  <a:pt x="38125" y="151338"/>
                </a:lnTo>
                <a:lnTo>
                  <a:pt x="56413" y="146952"/>
                </a:lnTo>
                <a:lnTo>
                  <a:pt x="80851" y="131329"/>
                </a:lnTo>
                <a:lnTo>
                  <a:pt x="92560" y="115443"/>
                </a:lnTo>
                <a:lnTo>
                  <a:pt x="97321" y="106293"/>
                </a:lnTo>
                <a:lnTo>
                  <a:pt x="99491" y="83649"/>
                </a:lnTo>
                <a:lnTo>
                  <a:pt x="98431" y="71060"/>
                </a:lnTo>
                <a:lnTo>
                  <a:pt x="94216" y="61497"/>
                </a:lnTo>
                <a:lnTo>
                  <a:pt x="80173" y="47752"/>
                </a:lnTo>
                <a:lnTo>
                  <a:pt x="72684" y="45958"/>
                </a:lnTo>
                <a:lnTo>
                  <a:pt x="65353" y="47102"/>
                </a:lnTo>
                <a:lnTo>
                  <a:pt x="50967" y="54612"/>
                </a:lnTo>
                <a:lnTo>
                  <a:pt x="36775" y="65749"/>
                </a:lnTo>
                <a:lnTo>
                  <a:pt x="21220" y="90762"/>
                </a:lnTo>
                <a:lnTo>
                  <a:pt x="14792" y="125989"/>
                </a:lnTo>
                <a:lnTo>
                  <a:pt x="19527" y="146215"/>
                </a:lnTo>
                <a:lnTo>
                  <a:pt x="24065" y="154884"/>
                </a:lnTo>
                <a:lnTo>
                  <a:pt x="30600" y="159494"/>
                </a:lnTo>
                <a:lnTo>
                  <a:pt x="38466" y="161397"/>
                </a:lnTo>
                <a:lnTo>
                  <a:pt x="47220" y="161496"/>
                </a:lnTo>
                <a:lnTo>
                  <a:pt x="76308" y="150457"/>
                </a:lnTo>
                <a:lnTo>
                  <a:pt x="90541" y="135642"/>
                </a:lnTo>
                <a:lnTo>
                  <a:pt x="95975" y="126779"/>
                </a:lnTo>
                <a:lnTo>
                  <a:pt x="98892" y="104452"/>
                </a:lnTo>
                <a:lnTo>
                  <a:pt x="98032" y="91947"/>
                </a:lnTo>
                <a:lnTo>
                  <a:pt x="92780" y="83610"/>
                </a:lnTo>
                <a:lnTo>
                  <a:pt x="84599" y="78053"/>
                </a:lnTo>
                <a:lnTo>
                  <a:pt x="74465" y="74348"/>
                </a:lnTo>
                <a:lnTo>
                  <a:pt x="65370" y="74217"/>
                </a:lnTo>
                <a:lnTo>
                  <a:pt x="49025" y="80311"/>
                </a:lnTo>
                <a:lnTo>
                  <a:pt x="26669" y="96896"/>
                </a:lnTo>
                <a:lnTo>
                  <a:pt x="18567" y="116127"/>
                </a:lnTo>
                <a:lnTo>
                  <a:pt x="16406" y="127806"/>
                </a:lnTo>
                <a:lnTo>
                  <a:pt x="17305" y="133253"/>
                </a:lnTo>
                <a:lnTo>
                  <a:pt x="20245" y="134544"/>
                </a:lnTo>
                <a:lnTo>
                  <a:pt x="24544" y="133066"/>
                </a:lnTo>
                <a:lnTo>
                  <a:pt x="32440" y="122064"/>
                </a:lnTo>
                <a:lnTo>
                  <a:pt x="46582" y="99259"/>
                </a:lnTo>
                <a:lnTo>
                  <a:pt x="60172" y="85982"/>
                </a:lnTo>
                <a:lnTo>
                  <a:pt x="77911" y="76181"/>
                </a:lnTo>
                <a:lnTo>
                  <a:pt x="97493" y="74166"/>
                </a:lnTo>
                <a:lnTo>
                  <a:pt x="116724" y="78339"/>
                </a:lnTo>
                <a:lnTo>
                  <a:pt x="148135" y="100082"/>
                </a:lnTo>
                <a:lnTo>
                  <a:pt x="161459" y="114424"/>
                </a:lnTo>
                <a:lnTo>
                  <a:pt x="171280" y="132496"/>
                </a:lnTo>
                <a:lnTo>
                  <a:pt x="172027" y="141059"/>
                </a:lnTo>
                <a:lnTo>
                  <a:pt x="166619" y="156812"/>
                </a:lnTo>
                <a:lnTo>
                  <a:pt x="153296" y="168493"/>
                </a:lnTo>
                <a:lnTo>
                  <a:pt x="127898" y="182751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2232041" y="3495463"/>
            <a:ext cx="3527048" cy="31573"/>
          </a:xfrm>
          <a:custGeom>
            <a:avLst/>
            <a:gdLst/>
            <a:ahLst/>
            <a:cxnLst/>
            <a:rect l="0" t="0" r="0" b="0"/>
            <a:pathLst>
              <a:path w="3527048" h="31573">
                <a:moveTo>
                  <a:pt x="0" y="10526"/>
                </a:moveTo>
                <a:lnTo>
                  <a:pt x="11178" y="16116"/>
                </a:lnTo>
                <a:lnTo>
                  <a:pt x="65567" y="20404"/>
                </a:lnTo>
                <a:lnTo>
                  <a:pt x="119796" y="20926"/>
                </a:lnTo>
                <a:lnTo>
                  <a:pt x="175569" y="21029"/>
                </a:lnTo>
                <a:lnTo>
                  <a:pt x="231646" y="21049"/>
                </a:lnTo>
                <a:lnTo>
                  <a:pt x="287783" y="21054"/>
                </a:lnTo>
                <a:lnTo>
                  <a:pt x="343932" y="21054"/>
                </a:lnTo>
                <a:lnTo>
                  <a:pt x="396964" y="24174"/>
                </a:lnTo>
                <a:lnTo>
                  <a:pt x="447170" y="30120"/>
                </a:lnTo>
                <a:lnTo>
                  <a:pt x="502147" y="31294"/>
                </a:lnTo>
                <a:lnTo>
                  <a:pt x="558067" y="31526"/>
                </a:lnTo>
                <a:lnTo>
                  <a:pt x="614174" y="31572"/>
                </a:lnTo>
                <a:lnTo>
                  <a:pt x="669147" y="30411"/>
                </a:lnTo>
                <a:lnTo>
                  <a:pt x="731440" y="22518"/>
                </a:lnTo>
                <a:lnTo>
                  <a:pt x="786417" y="21344"/>
                </a:lnTo>
                <a:lnTo>
                  <a:pt x="842337" y="21112"/>
                </a:lnTo>
                <a:lnTo>
                  <a:pt x="898443" y="21066"/>
                </a:lnTo>
                <a:lnTo>
                  <a:pt x="953416" y="19887"/>
                </a:lnTo>
                <a:lnTo>
                  <a:pt x="1015709" y="11990"/>
                </a:lnTo>
                <a:lnTo>
                  <a:pt x="1069516" y="11985"/>
                </a:lnTo>
                <a:lnTo>
                  <a:pt x="1118273" y="15797"/>
                </a:lnTo>
                <a:lnTo>
                  <a:pt x="1143928" y="14039"/>
                </a:lnTo>
                <a:lnTo>
                  <a:pt x="1188994" y="16203"/>
                </a:lnTo>
                <a:lnTo>
                  <a:pt x="1210454" y="14219"/>
                </a:lnTo>
                <a:lnTo>
                  <a:pt x="1252827" y="16238"/>
                </a:lnTo>
                <a:lnTo>
                  <a:pt x="1273920" y="14235"/>
                </a:lnTo>
                <a:lnTo>
                  <a:pt x="1332176" y="19925"/>
                </a:lnTo>
                <a:lnTo>
                  <a:pt x="1386662" y="20832"/>
                </a:lnTo>
                <a:lnTo>
                  <a:pt x="1442485" y="21011"/>
                </a:lnTo>
                <a:lnTo>
                  <a:pt x="1498572" y="21046"/>
                </a:lnTo>
                <a:lnTo>
                  <a:pt x="1554711" y="21053"/>
                </a:lnTo>
                <a:lnTo>
                  <a:pt x="1610861" y="21054"/>
                </a:lnTo>
                <a:lnTo>
                  <a:pt x="1667012" y="21055"/>
                </a:lnTo>
                <a:lnTo>
                  <a:pt x="1721994" y="19885"/>
                </a:lnTo>
                <a:lnTo>
                  <a:pt x="1784289" y="11990"/>
                </a:lnTo>
                <a:lnTo>
                  <a:pt x="1844875" y="2386"/>
                </a:lnTo>
                <a:lnTo>
                  <a:pt x="1899111" y="470"/>
                </a:lnTo>
                <a:lnTo>
                  <a:pt x="1954884" y="91"/>
                </a:lnTo>
                <a:lnTo>
                  <a:pt x="2010962" y="16"/>
                </a:lnTo>
                <a:lnTo>
                  <a:pt x="2067099" y="1"/>
                </a:lnTo>
                <a:lnTo>
                  <a:pt x="2122078" y="1168"/>
                </a:lnTo>
                <a:lnTo>
                  <a:pt x="2158126" y="6064"/>
                </a:lnTo>
                <a:lnTo>
                  <a:pt x="2208515" y="4662"/>
                </a:lnTo>
                <a:lnTo>
                  <a:pt x="2230944" y="6750"/>
                </a:lnTo>
                <a:lnTo>
                  <a:pt x="2273939" y="4798"/>
                </a:lnTo>
                <a:lnTo>
                  <a:pt x="2335175" y="9772"/>
                </a:lnTo>
                <a:lnTo>
                  <a:pt x="2390237" y="10377"/>
                </a:lnTo>
                <a:lnTo>
                  <a:pt x="2446174" y="10497"/>
                </a:lnTo>
                <a:lnTo>
                  <a:pt x="2501114" y="9351"/>
                </a:lnTo>
                <a:lnTo>
                  <a:pt x="2563400" y="1461"/>
                </a:lnTo>
                <a:lnTo>
                  <a:pt x="2618376" y="287"/>
                </a:lnTo>
                <a:lnTo>
                  <a:pt x="2674296" y="55"/>
                </a:lnTo>
                <a:lnTo>
                  <a:pt x="2730402" y="9"/>
                </a:lnTo>
                <a:lnTo>
                  <a:pt x="2786545" y="0"/>
                </a:lnTo>
                <a:lnTo>
                  <a:pt x="2839575" y="3118"/>
                </a:lnTo>
                <a:lnTo>
                  <a:pt x="2862365" y="6064"/>
                </a:lnTo>
                <a:lnTo>
                  <a:pt x="2905591" y="4662"/>
                </a:lnTo>
                <a:lnTo>
                  <a:pt x="2926801" y="6750"/>
                </a:lnTo>
                <a:lnTo>
                  <a:pt x="2969012" y="4798"/>
                </a:lnTo>
                <a:lnTo>
                  <a:pt x="3030081" y="9772"/>
                </a:lnTo>
                <a:lnTo>
                  <a:pt x="3093481" y="16016"/>
                </a:lnTo>
                <a:lnTo>
                  <a:pt x="3144353" y="18889"/>
                </a:lnTo>
                <a:lnTo>
                  <a:pt x="3205770" y="11859"/>
                </a:lnTo>
                <a:lnTo>
                  <a:pt x="3260640" y="10790"/>
                </a:lnTo>
                <a:lnTo>
                  <a:pt x="3316539" y="10578"/>
                </a:lnTo>
                <a:lnTo>
                  <a:pt x="3379439" y="17769"/>
                </a:lnTo>
                <a:lnTo>
                  <a:pt x="3429822" y="17286"/>
                </a:lnTo>
                <a:lnTo>
                  <a:pt x="3490674" y="11417"/>
                </a:lnTo>
                <a:lnTo>
                  <a:pt x="3527047" y="10526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209977" y="3427779"/>
            <a:ext cx="3541436" cy="140949"/>
            <a:chOff x="2209977" y="3427779"/>
            <a:chExt cx="3541436" cy="140949"/>
          </a:xfrm>
        </p:grpSpPr>
        <p:sp>
          <p:nvSpPr>
            <p:cNvPr id="45" name="Freeform 44"/>
            <p:cNvSpPr/>
            <p:nvPr/>
          </p:nvSpPr>
          <p:spPr>
            <a:xfrm>
              <a:off x="2209977" y="3427779"/>
              <a:ext cx="3541436" cy="140949"/>
            </a:xfrm>
            <a:custGeom>
              <a:avLst/>
              <a:gdLst/>
              <a:ahLst/>
              <a:cxnLst/>
              <a:rect l="0" t="0" r="0" b="0"/>
              <a:pathLst>
                <a:path w="3541436" h="140949">
                  <a:moveTo>
                    <a:pt x="3475411" y="78210"/>
                  </a:moveTo>
                  <a:lnTo>
                    <a:pt x="3437934" y="69877"/>
                  </a:lnTo>
                  <a:lnTo>
                    <a:pt x="3386510" y="68116"/>
                  </a:lnTo>
                  <a:lnTo>
                    <a:pt x="3330122" y="76173"/>
                  </a:lnTo>
                  <a:lnTo>
                    <a:pt x="3280934" y="85665"/>
                  </a:lnTo>
                  <a:lnTo>
                    <a:pt x="3230485" y="94717"/>
                  </a:lnTo>
                  <a:lnTo>
                    <a:pt x="3170924" y="101488"/>
                  </a:lnTo>
                  <a:lnTo>
                    <a:pt x="3108509" y="113744"/>
                  </a:lnTo>
                  <a:lnTo>
                    <a:pt x="3047091" y="120194"/>
                  </a:lnTo>
                  <a:lnTo>
                    <a:pt x="2998201" y="127175"/>
                  </a:lnTo>
                  <a:lnTo>
                    <a:pt x="2936048" y="130126"/>
                  </a:lnTo>
                  <a:lnTo>
                    <a:pt x="2885101" y="130637"/>
                  </a:lnTo>
                  <a:lnTo>
                    <a:pt x="2829842" y="130789"/>
                  </a:lnTo>
                  <a:lnTo>
                    <a:pt x="2772134" y="130834"/>
                  </a:lnTo>
                  <a:lnTo>
                    <a:pt x="2717991" y="130847"/>
                  </a:lnTo>
                  <a:lnTo>
                    <a:pt x="2661784" y="130851"/>
                  </a:lnTo>
                  <a:lnTo>
                    <a:pt x="2610036" y="133972"/>
                  </a:lnTo>
                  <a:lnTo>
                    <a:pt x="2549930" y="139918"/>
                  </a:lnTo>
                  <a:lnTo>
                    <a:pt x="2499035" y="140948"/>
                  </a:lnTo>
                  <a:lnTo>
                    <a:pt x="2441321" y="135663"/>
                  </a:lnTo>
                  <a:lnTo>
                    <a:pt x="2385356" y="132278"/>
                  </a:lnTo>
                  <a:lnTo>
                    <a:pt x="2337319" y="131275"/>
                  </a:lnTo>
                  <a:lnTo>
                    <a:pt x="2282271" y="130978"/>
                  </a:lnTo>
                  <a:lnTo>
                    <a:pt x="2227096" y="130890"/>
                  </a:lnTo>
                  <a:lnTo>
                    <a:pt x="2173703" y="130864"/>
                  </a:lnTo>
                  <a:lnTo>
                    <a:pt x="2126427" y="130856"/>
                  </a:lnTo>
                  <a:lnTo>
                    <a:pt x="2071606" y="130854"/>
                  </a:lnTo>
                  <a:lnTo>
                    <a:pt x="2010908" y="130853"/>
                  </a:lnTo>
                  <a:lnTo>
                    <a:pt x="1948470" y="130853"/>
                  </a:lnTo>
                  <a:lnTo>
                    <a:pt x="1885517" y="130853"/>
                  </a:lnTo>
                  <a:lnTo>
                    <a:pt x="1822410" y="130853"/>
                  </a:lnTo>
                  <a:lnTo>
                    <a:pt x="1759258" y="130853"/>
                  </a:lnTo>
                  <a:lnTo>
                    <a:pt x="1696093" y="130853"/>
                  </a:lnTo>
                  <a:lnTo>
                    <a:pt x="1632924" y="130853"/>
                  </a:lnTo>
                  <a:lnTo>
                    <a:pt x="1580931" y="130853"/>
                  </a:lnTo>
                  <a:lnTo>
                    <a:pt x="1524712" y="130853"/>
                  </a:lnTo>
                  <a:lnTo>
                    <a:pt x="1474779" y="130853"/>
                  </a:lnTo>
                  <a:lnTo>
                    <a:pt x="1413581" y="130853"/>
                  </a:lnTo>
                  <a:lnTo>
                    <a:pt x="1360353" y="130853"/>
                  </a:lnTo>
                  <a:lnTo>
                    <a:pt x="1298179" y="130853"/>
                  </a:lnTo>
                  <a:lnTo>
                    <a:pt x="1244662" y="130853"/>
                  </a:lnTo>
                  <a:lnTo>
                    <a:pt x="1184657" y="130853"/>
                  </a:lnTo>
                  <a:lnTo>
                    <a:pt x="1127744" y="130853"/>
                  </a:lnTo>
                  <a:lnTo>
                    <a:pt x="1071441" y="130853"/>
                  </a:lnTo>
                  <a:lnTo>
                    <a:pt x="1015260" y="130853"/>
                  </a:lnTo>
                  <a:lnTo>
                    <a:pt x="959102" y="130853"/>
                  </a:lnTo>
                  <a:lnTo>
                    <a:pt x="897360" y="130853"/>
                  </a:lnTo>
                  <a:lnTo>
                    <a:pt x="837244" y="130853"/>
                  </a:lnTo>
                  <a:lnTo>
                    <a:pt x="780309" y="130853"/>
                  </a:lnTo>
                  <a:lnTo>
                    <a:pt x="728700" y="127733"/>
                  </a:lnTo>
                  <a:lnTo>
                    <a:pt x="684735" y="123617"/>
                  </a:lnTo>
                  <a:lnTo>
                    <a:pt x="637899" y="121788"/>
                  </a:lnTo>
                  <a:lnTo>
                    <a:pt x="592906" y="117855"/>
                  </a:lnTo>
                  <a:lnTo>
                    <a:pt x="534353" y="112183"/>
                  </a:lnTo>
                  <a:lnTo>
                    <a:pt x="481130" y="110503"/>
                  </a:lnTo>
                  <a:lnTo>
                    <a:pt x="430265" y="106886"/>
                  </a:lnTo>
                  <a:lnTo>
                    <a:pt x="370458" y="100772"/>
                  </a:lnTo>
                  <a:lnTo>
                    <a:pt x="314025" y="94124"/>
                  </a:lnTo>
                  <a:lnTo>
                    <a:pt x="264029" y="90334"/>
                  </a:lnTo>
                  <a:lnTo>
                    <a:pt x="213990" y="89211"/>
                  </a:lnTo>
                  <a:lnTo>
                    <a:pt x="154255" y="87662"/>
                  </a:lnTo>
                  <a:lnTo>
                    <a:pt x="90945" y="79686"/>
                  </a:lnTo>
                  <a:lnTo>
                    <a:pt x="85532" y="78024"/>
                  </a:lnTo>
                  <a:lnTo>
                    <a:pt x="85433" y="75747"/>
                  </a:lnTo>
                  <a:lnTo>
                    <a:pt x="88877" y="73058"/>
                  </a:lnTo>
                  <a:lnTo>
                    <a:pt x="130365" y="68744"/>
                  </a:lnTo>
                  <a:lnTo>
                    <a:pt x="182835" y="67997"/>
                  </a:lnTo>
                  <a:lnTo>
                    <a:pt x="237116" y="67775"/>
                  </a:lnTo>
                  <a:lnTo>
                    <a:pt x="297133" y="67709"/>
                  </a:lnTo>
                  <a:lnTo>
                    <a:pt x="360539" y="67690"/>
                  </a:lnTo>
                  <a:lnTo>
                    <a:pt x="406854" y="67685"/>
                  </a:lnTo>
                  <a:lnTo>
                    <a:pt x="462199" y="67683"/>
                  </a:lnTo>
                  <a:lnTo>
                    <a:pt x="515586" y="74918"/>
                  </a:lnTo>
                  <a:lnTo>
                    <a:pt x="559667" y="77235"/>
                  </a:lnTo>
                  <a:lnTo>
                    <a:pt x="619521" y="79091"/>
                  </a:lnTo>
                  <a:lnTo>
                    <a:pt x="671961" y="86530"/>
                  </a:lnTo>
                  <a:lnTo>
                    <a:pt x="734292" y="94973"/>
                  </a:lnTo>
                  <a:lnTo>
                    <a:pt x="783956" y="97995"/>
                  </a:lnTo>
                  <a:lnTo>
                    <a:pt x="842659" y="99016"/>
                  </a:lnTo>
                  <a:lnTo>
                    <a:pt x="899315" y="104807"/>
                  </a:lnTo>
                  <a:lnTo>
                    <a:pt x="939938" y="104459"/>
                  </a:lnTo>
                  <a:lnTo>
                    <a:pt x="1002946" y="100806"/>
                  </a:lnTo>
                  <a:lnTo>
                    <a:pt x="1066157" y="99571"/>
                  </a:lnTo>
                  <a:lnTo>
                    <a:pt x="1124873" y="99327"/>
                  </a:lnTo>
                  <a:lnTo>
                    <a:pt x="1173295" y="99285"/>
                  </a:lnTo>
                  <a:lnTo>
                    <a:pt x="1232171" y="99271"/>
                  </a:lnTo>
                  <a:lnTo>
                    <a:pt x="1294450" y="99268"/>
                  </a:lnTo>
                  <a:lnTo>
                    <a:pt x="1355842" y="92032"/>
                  </a:lnTo>
                  <a:lnTo>
                    <a:pt x="1404726" y="89714"/>
                  </a:lnTo>
                  <a:lnTo>
                    <a:pt x="1463759" y="85812"/>
                  </a:lnTo>
                  <a:lnTo>
                    <a:pt x="1520480" y="79712"/>
                  </a:lnTo>
                  <a:lnTo>
                    <a:pt x="1583980" y="78507"/>
                  </a:lnTo>
                  <a:lnTo>
                    <a:pt x="1642797" y="78269"/>
                  </a:lnTo>
                  <a:lnTo>
                    <a:pt x="1705064" y="78222"/>
                  </a:lnTo>
                  <a:lnTo>
                    <a:pt x="1765284" y="70977"/>
                  </a:lnTo>
                  <a:lnTo>
                    <a:pt x="1825359" y="68333"/>
                  </a:lnTo>
                  <a:lnTo>
                    <a:pt x="1887615" y="67811"/>
                  </a:lnTo>
                  <a:lnTo>
                    <a:pt x="1946142" y="67707"/>
                  </a:lnTo>
                  <a:lnTo>
                    <a:pt x="1994531" y="67689"/>
                  </a:lnTo>
                  <a:lnTo>
                    <a:pt x="2053396" y="67683"/>
                  </a:lnTo>
                  <a:lnTo>
                    <a:pt x="2110084" y="67682"/>
                  </a:lnTo>
                  <a:lnTo>
                    <a:pt x="2173577" y="67682"/>
                  </a:lnTo>
                  <a:lnTo>
                    <a:pt x="2232393" y="67682"/>
                  </a:lnTo>
                  <a:lnTo>
                    <a:pt x="2289071" y="67682"/>
                  </a:lnTo>
                  <a:lnTo>
                    <a:pt x="2345327" y="66512"/>
                  </a:lnTo>
                  <a:lnTo>
                    <a:pt x="2401500" y="59348"/>
                  </a:lnTo>
                  <a:lnTo>
                    <a:pt x="2457655" y="57586"/>
                  </a:lnTo>
                  <a:lnTo>
                    <a:pt x="2513809" y="57239"/>
                  </a:lnTo>
                  <a:lnTo>
                    <a:pt x="2569961" y="57170"/>
                  </a:lnTo>
                  <a:lnTo>
                    <a:pt x="2626112" y="51567"/>
                  </a:lnTo>
                  <a:lnTo>
                    <a:pt x="2685774" y="47601"/>
                  </a:lnTo>
                  <a:lnTo>
                    <a:pt x="2727108" y="47059"/>
                  </a:lnTo>
                  <a:lnTo>
                    <a:pt x="2772775" y="43698"/>
                  </a:lnTo>
                  <a:lnTo>
                    <a:pt x="2820367" y="39475"/>
                  </a:lnTo>
                  <a:lnTo>
                    <a:pt x="2868816" y="37598"/>
                  </a:lnTo>
                  <a:lnTo>
                    <a:pt x="2917644" y="36764"/>
                  </a:lnTo>
                  <a:lnTo>
                    <a:pt x="2965472" y="35223"/>
                  </a:lnTo>
                  <a:lnTo>
                    <a:pt x="3010126" y="30639"/>
                  </a:lnTo>
                  <a:lnTo>
                    <a:pt x="3053368" y="27822"/>
                  </a:lnTo>
                  <a:lnTo>
                    <a:pt x="3097154" y="26569"/>
                  </a:lnTo>
                  <a:lnTo>
                    <a:pt x="3143910" y="26013"/>
                  </a:lnTo>
                  <a:lnTo>
                    <a:pt x="3188867" y="25766"/>
                  </a:lnTo>
                  <a:lnTo>
                    <a:pt x="3247400" y="25626"/>
                  </a:lnTo>
                  <a:lnTo>
                    <a:pt x="3300618" y="25585"/>
                  </a:lnTo>
                  <a:lnTo>
                    <a:pt x="3357720" y="25573"/>
                  </a:lnTo>
                  <a:lnTo>
                    <a:pt x="3418239" y="31158"/>
                  </a:lnTo>
                  <a:lnTo>
                    <a:pt x="3478459" y="36290"/>
                  </a:lnTo>
                  <a:lnTo>
                    <a:pt x="3537597" y="50622"/>
                  </a:lnTo>
                  <a:lnTo>
                    <a:pt x="3541435" y="53969"/>
                  </a:lnTo>
                  <a:lnTo>
                    <a:pt x="3540484" y="57370"/>
                  </a:lnTo>
                  <a:lnTo>
                    <a:pt x="3536341" y="60807"/>
                  </a:lnTo>
                  <a:lnTo>
                    <a:pt x="3475000" y="69896"/>
                  </a:lnTo>
                  <a:lnTo>
                    <a:pt x="3419178" y="82157"/>
                  </a:lnTo>
                  <a:lnTo>
                    <a:pt x="3357025" y="88609"/>
                  </a:lnTo>
                  <a:lnTo>
                    <a:pt x="3299168" y="96815"/>
                  </a:lnTo>
                  <a:lnTo>
                    <a:pt x="3241477" y="98541"/>
                  </a:lnTo>
                  <a:lnTo>
                    <a:pt x="3179930" y="99052"/>
                  </a:lnTo>
                  <a:lnTo>
                    <a:pt x="3117240" y="99204"/>
                  </a:lnTo>
                  <a:lnTo>
                    <a:pt x="3054211" y="99248"/>
                  </a:lnTo>
                  <a:lnTo>
                    <a:pt x="2997322" y="99262"/>
                  </a:lnTo>
                  <a:lnTo>
                    <a:pt x="2941471" y="99266"/>
                  </a:lnTo>
                  <a:lnTo>
                    <a:pt x="2885539" y="96147"/>
                  </a:lnTo>
                  <a:lnTo>
                    <a:pt x="2829609" y="90202"/>
                  </a:lnTo>
                  <a:lnTo>
                    <a:pt x="2776355" y="83583"/>
                  </a:lnTo>
                  <a:lnTo>
                    <a:pt x="2727301" y="79802"/>
                  </a:lnTo>
                  <a:lnTo>
                    <a:pt x="2666362" y="73093"/>
                  </a:lnTo>
                  <a:lnTo>
                    <a:pt x="2613212" y="69285"/>
                  </a:lnTo>
                  <a:lnTo>
                    <a:pt x="2553331" y="67999"/>
                  </a:lnTo>
                  <a:lnTo>
                    <a:pt x="2496443" y="67745"/>
                  </a:lnTo>
                  <a:lnTo>
                    <a:pt x="2440145" y="67694"/>
                  </a:lnTo>
                  <a:lnTo>
                    <a:pt x="2383964" y="66515"/>
                  </a:lnTo>
                  <a:lnTo>
                    <a:pt x="2327806" y="59349"/>
                  </a:lnTo>
                  <a:lnTo>
                    <a:pt x="2271653" y="57587"/>
                  </a:lnTo>
                  <a:lnTo>
                    <a:pt x="2214331" y="50003"/>
                  </a:lnTo>
                  <a:lnTo>
                    <a:pt x="2151016" y="47292"/>
                  </a:lnTo>
                  <a:lnTo>
                    <a:pt x="2097999" y="46822"/>
                  </a:lnTo>
                  <a:lnTo>
                    <a:pt x="2039786" y="46683"/>
                  </a:lnTo>
                  <a:lnTo>
                    <a:pt x="1978194" y="46636"/>
                  </a:lnTo>
                  <a:lnTo>
                    <a:pt x="1920968" y="46627"/>
                  </a:lnTo>
                  <a:lnTo>
                    <a:pt x="1864603" y="46625"/>
                  </a:lnTo>
                  <a:lnTo>
                    <a:pt x="1808409" y="46625"/>
                  </a:lnTo>
                  <a:lnTo>
                    <a:pt x="1752249" y="53860"/>
                  </a:lnTo>
                  <a:lnTo>
                    <a:pt x="1699215" y="53383"/>
                  </a:lnTo>
                  <a:lnTo>
                    <a:pt x="1649008" y="47960"/>
                  </a:lnTo>
                  <a:lnTo>
                    <a:pt x="1588422" y="55133"/>
                  </a:lnTo>
                  <a:lnTo>
                    <a:pt x="1534186" y="56754"/>
                  </a:lnTo>
                  <a:lnTo>
                    <a:pt x="1474903" y="57074"/>
                  </a:lnTo>
                  <a:lnTo>
                    <a:pt x="1414658" y="57129"/>
                  </a:lnTo>
                  <a:lnTo>
                    <a:pt x="1363272" y="57146"/>
                  </a:lnTo>
                  <a:lnTo>
                    <a:pt x="1306973" y="58321"/>
                  </a:lnTo>
                  <a:lnTo>
                    <a:pt x="1256106" y="65558"/>
                  </a:lnTo>
                  <a:lnTo>
                    <a:pt x="1213545" y="71807"/>
                  </a:lnTo>
                  <a:lnTo>
                    <a:pt x="1167333" y="75365"/>
                  </a:lnTo>
                  <a:lnTo>
                    <a:pt x="1119499" y="76946"/>
                  </a:lnTo>
                  <a:lnTo>
                    <a:pt x="1070943" y="77648"/>
                  </a:lnTo>
                  <a:lnTo>
                    <a:pt x="1025186" y="77961"/>
                  </a:lnTo>
                  <a:lnTo>
                    <a:pt x="966203" y="78136"/>
                  </a:lnTo>
                  <a:lnTo>
                    <a:pt x="912852" y="81308"/>
                  </a:lnTo>
                  <a:lnTo>
                    <a:pt x="858830" y="86537"/>
                  </a:lnTo>
                  <a:lnTo>
                    <a:pt x="798654" y="88304"/>
                  </a:lnTo>
                  <a:lnTo>
                    <a:pt x="739075" y="94199"/>
                  </a:lnTo>
                  <a:lnTo>
                    <a:pt x="696365" y="97015"/>
                  </a:lnTo>
                  <a:lnTo>
                    <a:pt x="653986" y="98266"/>
                  </a:lnTo>
                  <a:lnTo>
                    <a:pt x="590666" y="98971"/>
                  </a:lnTo>
                  <a:lnTo>
                    <a:pt x="527451" y="99179"/>
                  </a:lnTo>
                  <a:lnTo>
                    <a:pt x="464266" y="99241"/>
                  </a:lnTo>
                  <a:lnTo>
                    <a:pt x="401092" y="98090"/>
                  </a:lnTo>
                  <a:lnTo>
                    <a:pt x="339089" y="92029"/>
                  </a:lnTo>
                  <a:lnTo>
                    <a:pt x="285493" y="88544"/>
                  </a:lnTo>
                  <a:lnTo>
                    <a:pt x="228517" y="77479"/>
                  </a:lnTo>
                  <a:lnTo>
                    <a:pt x="178772" y="70585"/>
                  </a:lnTo>
                  <a:lnTo>
                    <a:pt x="120739" y="62666"/>
                  </a:lnTo>
                  <a:lnTo>
                    <a:pt x="67075" y="49837"/>
                  </a:lnTo>
                  <a:lnTo>
                    <a:pt x="14534" y="36037"/>
                  </a:lnTo>
                  <a:lnTo>
                    <a:pt x="0" y="31391"/>
                  </a:lnTo>
                  <a:lnTo>
                    <a:pt x="60368" y="36699"/>
                  </a:lnTo>
                  <a:lnTo>
                    <a:pt x="119881" y="44317"/>
                  </a:lnTo>
                  <a:lnTo>
                    <a:pt x="170370" y="45941"/>
                  </a:lnTo>
                  <a:lnTo>
                    <a:pt x="225494" y="49542"/>
                  </a:lnTo>
                  <a:lnTo>
                    <a:pt x="286280" y="54898"/>
                  </a:lnTo>
                  <a:lnTo>
                    <a:pt x="339386" y="59605"/>
                  </a:lnTo>
                  <a:lnTo>
                    <a:pt x="386707" y="65289"/>
                  </a:lnTo>
                  <a:lnTo>
                    <a:pt x="438942" y="66973"/>
                  </a:lnTo>
                  <a:lnTo>
                    <a:pt x="498514" y="67542"/>
                  </a:lnTo>
                  <a:lnTo>
                    <a:pt x="557988" y="67640"/>
                  </a:lnTo>
                  <a:lnTo>
                    <a:pt x="603794" y="64544"/>
                  </a:lnTo>
                  <a:lnTo>
                    <a:pt x="666261" y="59343"/>
                  </a:lnTo>
                  <a:lnTo>
                    <a:pt x="729290" y="57586"/>
                  </a:lnTo>
                  <a:lnTo>
                    <a:pt x="786800" y="57238"/>
                  </a:lnTo>
                  <a:lnTo>
                    <a:pt x="843221" y="57170"/>
                  </a:lnTo>
                  <a:lnTo>
                    <a:pt x="894740" y="54039"/>
                  </a:lnTo>
                  <a:lnTo>
                    <a:pt x="952509" y="48821"/>
                  </a:lnTo>
                  <a:lnTo>
                    <a:pt x="1013950" y="47059"/>
                  </a:lnTo>
                  <a:lnTo>
                    <a:pt x="1071147" y="46710"/>
                  </a:lnTo>
                  <a:lnTo>
                    <a:pt x="1127506" y="46642"/>
                  </a:lnTo>
                  <a:lnTo>
                    <a:pt x="1183698" y="46628"/>
                  </a:lnTo>
                  <a:lnTo>
                    <a:pt x="1239858" y="46625"/>
                  </a:lnTo>
                  <a:lnTo>
                    <a:pt x="1296012" y="46625"/>
                  </a:lnTo>
                  <a:lnTo>
                    <a:pt x="1352164" y="41036"/>
                  </a:lnTo>
                  <a:lnTo>
                    <a:pt x="1392718" y="38291"/>
                  </a:lnTo>
                  <a:lnTo>
                    <a:pt x="1440768" y="37072"/>
                  </a:lnTo>
                  <a:lnTo>
                    <a:pt x="1489420" y="36530"/>
                  </a:lnTo>
                  <a:lnTo>
                    <a:pt x="1546081" y="36225"/>
                  </a:lnTo>
                  <a:lnTo>
                    <a:pt x="1607148" y="36121"/>
                  </a:lnTo>
                  <a:lnTo>
                    <a:pt x="1664271" y="39221"/>
                  </a:lnTo>
                  <a:lnTo>
                    <a:pt x="1720615" y="45162"/>
                  </a:lnTo>
                  <a:lnTo>
                    <a:pt x="1779529" y="46191"/>
                  </a:lnTo>
                  <a:lnTo>
                    <a:pt x="1832081" y="46496"/>
                  </a:lnTo>
                  <a:lnTo>
                    <a:pt x="1884523" y="53835"/>
                  </a:lnTo>
                  <a:lnTo>
                    <a:pt x="1938730" y="56497"/>
                  </a:lnTo>
                  <a:lnTo>
                    <a:pt x="2001268" y="64303"/>
                  </a:lnTo>
                  <a:lnTo>
                    <a:pt x="2054727" y="67015"/>
                  </a:lnTo>
                  <a:lnTo>
                    <a:pt x="2105733" y="70604"/>
                  </a:lnTo>
                  <a:lnTo>
                    <a:pt x="2163350" y="75957"/>
                  </a:lnTo>
                  <a:lnTo>
                    <a:pt x="2224740" y="77765"/>
                  </a:lnTo>
                  <a:lnTo>
                    <a:pt x="2284529" y="78079"/>
                  </a:lnTo>
                  <a:lnTo>
                    <a:pt x="2337340" y="78171"/>
                  </a:lnTo>
                  <a:lnTo>
                    <a:pt x="2382622" y="78199"/>
                  </a:lnTo>
                  <a:lnTo>
                    <a:pt x="2423918" y="81325"/>
                  </a:lnTo>
                  <a:lnTo>
                    <a:pt x="2487304" y="86542"/>
                  </a:lnTo>
                  <a:lnTo>
                    <a:pt x="2550644" y="82716"/>
                  </a:lnTo>
                  <a:lnTo>
                    <a:pt x="2608216" y="79100"/>
                  </a:lnTo>
                  <a:lnTo>
                    <a:pt x="2664648" y="78386"/>
                  </a:lnTo>
                  <a:lnTo>
                    <a:pt x="2720855" y="83834"/>
                  </a:lnTo>
                  <a:lnTo>
                    <a:pt x="2784254" y="87770"/>
                  </a:lnTo>
                  <a:lnTo>
                    <a:pt x="2843051" y="88547"/>
                  </a:lnTo>
                  <a:lnTo>
                    <a:pt x="2899725" y="88701"/>
                  </a:lnTo>
                  <a:lnTo>
                    <a:pt x="2955980" y="89901"/>
                  </a:lnTo>
                  <a:lnTo>
                    <a:pt x="3015272" y="97070"/>
                  </a:lnTo>
                  <a:lnTo>
                    <a:pt x="3077373" y="98834"/>
                  </a:lnTo>
                  <a:lnTo>
                    <a:pt x="3134701" y="99182"/>
                  </a:lnTo>
                  <a:lnTo>
                    <a:pt x="3191085" y="99250"/>
                  </a:lnTo>
                  <a:lnTo>
                    <a:pt x="3254089" y="106501"/>
                  </a:lnTo>
                  <a:lnTo>
                    <a:pt x="3316963" y="109145"/>
                  </a:lnTo>
                  <a:lnTo>
                    <a:pt x="3371142" y="112722"/>
                  </a:lnTo>
                  <a:lnTo>
                    <a:pt x="3432068" y="118822"/>
                  </a:lnTo>
                  <a:lnTo>
                    <a:pt x="3483106" y="119879"/>
                  </a:lnTo>
                  <a:lnTo>
                    <a:pt x="3524094" y="125782"/>
                  </a:lnTo>
                  <a:lnTo>
                    <a:pt x="3527754" y="125132"/>
                  </a:lnTo>
                  <a:lnTo>
                    <a:pt x="3525514" y="122360"/>
                  </a:lnTo>
                  <a:lnTo>
                    <a:pt x="3519342" y="118172"/>
                  </a:lnTo>
                  <a:lnTo>
                    <a:pt x="3460173" y="103045"/>
                  </a:lnTo>
                  <a:lnTo>
                    <a:pt x="3397186" y="88792"/>
                  </a:lnTo>
                  <a:lnTo>
                    <a:pt x="3352017" y="78226"/>
                  </a:lnTo>
                  <a:lnTo>
                    <a:pt x="3294181" y="67686"/>
                  </a:lnTo>
                  <a:lnTo>
                    <a:pt x="3232590" y="57154"/>
                  </a:lnTo>
                  <a:lnTo>
                    <a:pt x="3176126" y="49745"/>
                  </a:lnTo>
                  <a:lnTo>
                    <a:pt x="3120402" y="44429"/>
                  </a:lnTo>
                  <a:lnTo>
                    <a:pt x="3061387" y="38566"/>
                  </a:lnTo>
                  <a:lnTo>
                    <a:pt x="3004907" y="36828"/>
                  </a:lnTo>
                  <a:lnTo>
                    <a:pt x="2945668" y="36313"/>
                  </a:lnTo>
                  <a:lnTo>
                    <a:pt x="2886002" y="36160"/>
                  </a:lnTo>
                  <a:lnTo>
                    <a:pt x="2840275" y="36125"/>
                  </a:lnTo>
                  <a:lnTo>
                    <a:pt x="2787054" y="36105"/>
                  </a:lnTo>
                  <a:lnTo>
                    <a:pt x="2735930" y="36099"/>
                  </a:lnTo>
                  <a:lnTo>
                    <a:pt x="2673021" y="36097"/>
                  </a:lnTo>
                  <a:lnTo>
                    <a:pt x="2610205" y="36096"/>
                  </a:lnTo>
                  <a:lnTo>
                    <a:pt x="2561348" y="30507"/>
                  </a:lnTo>
                  <a:lnTo>
                    <a:pt x="2509827" y="27031"/>
                  </a:lnTo>
                  <a:lnTo>
                    <a:pt x="2447251" y="25857"/>
                  </a:lnTo>
                  <a:lnTo>
                    <a:pt x="2398161" y="26823"/>
                  </a:lnTo>
                  <a:lnTo>
                    <a:pt x="2335940" y="33918"/>
                  </a:lnTo>
                  <a:lnTo>
                    <a:pt x="2284982" y="35451"/>
                  </a:lnTo>
                  <a:lnTo>
                    <a:pt x="2232838" y="35905"/>
                  </a:lnTo>
                  <a:lnTo>
                    <a:pt x="2180344" y="39159"/>
                  </a:lnTo>
                  <a:lnTo>
                    <a:pt x="2127745" y="44413"/>
                  </a:lnTo>
                  <a:lnTo>
                    <a:pt x="2075116" y="49089"/>
                  </a:lnTo>
                  <a:lnTo>
                    <a:pt x="2022477" y="54763"/>
                  </a:lnTo>
                  <a:lnTo>
                    <a:pt x="1969836" y="56445"/>
                  </a:lnTo>
                  <a:lnTo>
                    <a:pt x="1920313" y="56943"/>
                  </a:lnTo>
                  <a:lnTo>
                    <a:pt x="1872885" y="57091"/>
                  </a:lnTo>
                  <a:lnTo>
                    <a:pt x="1810045" y="62730"/>
                  </a:lnTo>
                  <a:lnTo>
                    <a:pt x="1751402" y="66704"/>
                  </a:lnTo>
                  <a:lnTo>
                    <a:pt x="1702994" y="68562"/>
                  </a:lnTo>
                  <a:lnTo>
                    <a:pt x="1641003" y="75958"/>
                  </a:lnTo>
                  <a:lnTo>
                    <a:pt x="1578368" y="77765"/>
                  </a:lnTo>
                  <a:lnTo>
                    <a:pt x="1529542" y="78079"/>
                  </a:lnTo>
                  <a:lnTo>
                    <a:pt x="1469047" y="85420"/>
                  </a:lnTo>
                  <a:lnTo>
                    <a:pt x="1412037" y="88083"/>
                  </a:lnTo>
                  <a:lnTo>
                    <a:pt x="1355715" y="88609"/>
                  </a:lnTo>
                  <a:lnTo>
                    <a:pt x="1299530" y="95949"/>
                  </a:lnTo>
                  <a:lnTo>
                    <a:pt x="1243371" y="98611"/>
                  </a:lnTo>
                  <a:lnTo>
                    <a:pt x="1187218" y="99138"/>
                  </a:lnTo>
                  <a:lnTo>
                    <a:pt x="1131066" y="99242"/>
                  </a:lnTo>
                  <a:lnTo>
                    <a:pt x="1074914" y="99262"/>
                  </a:lnTo>
                  <a:lnTo>
                    <a:pt x="1018762" y="99266"/>
                  </a:lnTo>
                  <a:lnTo>
                    <a:pt x="959880" y="99267"/>
                  </a:lnTo>
                  <a:lnTo>
                    <a:pt x="907339" y="99267"/>
                  </a:lnTo>
                  <a:lnTo>
                    <a:pt x="847664" y="99267"/>
                  </a:lnTo>
                  <a:lnTo>
                    <a:pt x="790816" y="99267"/>
                  </a:lnTo>
                  <a:lnTo>
                    <a:pt x="734526" y="99267"/>
                  </a:lnTo>
                  <a:lnTo>
                    <a:pt x="678347" y="92032"/>
                  </a:lnTo>
                  <a:lnTo>
                    <a:pt x="632719" y="88545"/>
                  </a:lnTo>
                  <a:lnTo>
                    <a:pt x="572406" y="81792"/>
                  </a:lnTo>
                  <a:lnTo>
                    <a:pt x="519831" y="78102"/>
                  </a:lnTo>
                  <a:lnTo>
                    <a:pt x="458629" y="70119"/>
                  </a:lnTo>
                  <a:lnTo>
                    <a:pt x="411510" y="60345"/>
                  </a:lnTo>
                  <a:lnTo>
                    <a:pt x="350105" y="50040"/>
                  </a:lnTo>
                  <a:lnTo>
                    <a:pt x="292657" y="39578"/>
                  </a:lnTo>
                  <a:lnTo>
                    <a:pt x="232871" y="30239"/>
                  </a:lnTo>
                  <a:lnTo>
                    <a:pt x="178762" y="25782"/>
                  </a:lnTo>
                  <a:lnTo>
                    <a:pt x="117964" y="14388"/>
                  </a:lnTo>
                  <a:lnTo>
                    <a:pt x="55305" y="6462"/>
                  </a:lnTo>
                  <a:lnTo>
                    <a:pt x="9263" y="0"/>
                  </a:lnTo>
                  <a:lnTo>
                    <a:pt x="7681" y="2674"/>
                  </a:lnTo>
                  <a:lnTo>
                    <a:pt x="8966" y="6796"/>
                  </a:lnTo>
                  <a:lnTo>
                    <a:pt x="27542" y="23775"/>
                  </a:lnTo>
                  <a:lnTo>
                    <a:pt x="74835" y="49304"/>
                  </a:lnTo>
                  <a:lnTo>
                    <a:pt x="122448" y="61716"/>
                  </a:lnTo>
                  <a:lnTo>
                    <a:pt x="173600" y="65914"/>
                  </a:lnTo>
                  <a:lnTo>
                    <a:pt x="237047" y="70452"/>
                  </a:lnTo>
                  <a:lnTo>
                    <a:pt x="282295" y="75912"/>
                  </a:lnTo>
                  <a:lnTo>
                    <a:pt x="343699" y="83345"/>
                  </a:lnTo>
                  <a:lnTo>
                    <a:pt x="400983" y="87140"/>
                  </a:lnTo>
                  <a:lnTo>
                    <a:pt x="446276" y="91148"/>
                  </a:lnTo>
                  <a:lnTo>
                    <a:pt x="508455" y="96862"/>
                  </a:lnTo>
                  <a:lnTo>
                    <a:pt x="571387" y="98792"/>
                  </a:lnTo>
                  <a:lnTo>
                    <a:pt x="628878" y="99173"/>
                  </a:lnTo>
                  <a:lnTo>
                    <a:pt x="685294" y="99249"/>
                  </a:lnTo>
                  <a:lnTo>
                    <a:pt x="741499" y="104853"/>
                  </a:lnTo>
                  <a:lnTo>
                    <a:pt x="798831" y="108819"/>
                  </a:lnTo>
                  <a:lnTo>
                    <a:pt x="848182" y="109507"/>
                  </a:lnTo>
                  <a:lnTo>
                    <a:pt x="898679" y="108540"/>
                  </a:lnTo>
                  <a:lnTo>
                    <a:pt x="961377" y="101445"/>
                  </a:lnTo>
                  <a:lnTo>
                    <a:pt x="1012417" y="99913"/>
                  </a:lnTo>
                  <a:lnTo>
                    <a:pt x="1064585" y="99458"/>
                  </a:lnTo>
                  <a:lnTo>
                    <a:pt x="1117087" y="99324"/>
                  </a:lnTo>
                  <a:lnTo>
                    <a:pt x="1169688" y="99284"/>
                  </a:lnTo>
                  <a:lnTo>
                    <a:pt x="1222318" y="99272"/>
                  </a:lnTo>
                  <a:lnTo>
                    <a:pt x="1274957" y="99269"/>
                  </a:lnTo>
                  <a:lnTo>
                    <a:pt x="1327598" y="99268"/>
                  </a:lnTo>
                  <a:lnTo>
                    <a:pt x="1380240" y="99267"/>
                  </a:lnTo>
                  <a:lnTo>
                    <a:pt x="1429763" y="99267"/>
                  </a:lnTo>
                  <a:lnTo>
                    <a:pt x="1477192" y="99267"/>
                  </a:lnTo>
                  <a:lnTo>
                    <a:pt x="1528290" y="99267"/>
                  </a:lnTo>
                  <a:lnTo>
                    <a:pt x="1577355" y="99267"/>
                  </a:lnTo>
                  <a:lnTo>
                    <a:pt x="1624648" y="99267"/>
                  </a:lnTo>
                  <a:lnTo>
                    <a:pt x="1687441" y="93678"/>
                  </a:lnTo>
                  <a:lnTo>
                    <a:pt x="1736295" y="90202"/>
                  </a:lnTo>
                  <a:lnTo>
                    <a:pt x="1797969" y="89028"/>
                  </a:lnTo>
                  <a:lnTo>
                    <a:pt x="1848073" y="88824"/>
                  </a:lnTo>
                  <a:lnTo>
                    <a:pt x="1898793" y="88764"/>
                  </a:lnTo>
                  <a:lnTo>
                    <a:pt x="1958446" y="85624"/>
                  </a:lnTo>
                  <a:lnTo>
                    <a:pt x="2015289" y="79675"/>
                  </a:lnTo>
                  <a:lnTo>
                    <a:pt x="2072748" y="78500"/>
                  </a:lnTo>
                  <a:lnTo>
                    <a:pt x="2136090" y="78268"/>
                  </a:lnTo>
                  <a:lnTo>
                    <a:pt x="2194009" y="72632"/>
                  </a:lnTo>
                  <a:lnTo>
                    <a:pt x="2254020" y="68660"/>
                  </a:lnTo>
                  <a:lnTo>
                    <a:pt x="2314392" y="67971"/>
                  </a:lnTo>
                  <a:lnTo>
                    <a:pt x="2363475" y="66598"/>
                  </a:lnTo>
                  <a:lnTo>
                    <a:pt x="2421982" y="59365"/>
                  </a:lnTo>
                  <a:lnTo>
                    <a:pt x="2473862" y="54689"/>
                  </a:lnTo>
                  <a:lnTo>
                    <a:pt x="2531738" y="49014"/>
                  </a:lnTo>
                  <a:lnTo>
                    <a:pt x="2587881" y="44213"/>
                  </a:lnTo>
                  <a:lnTo>
                    <a:pt x="2632908" y="39704"/>
                  </a:lnTo>
                  <a:lnTo>
                    <a:pt x="2680215" y="37700"/>
                  </a:lnTo>
                  <a:lnTo>
                    <a:pt x="2725417" y="33689"/>
                  </a:lnTo>
                  <a:lnTo>
                    <a:pt x="2784088" y="27974"/>
                  </a:lnTo>
                  <a:lnTo>
                    <a:pt x="2837347" y="26281"/>
                  </a:lnTo>
                  <a:lnTo>
                    <a:pt x="2897581" y="22660"/>
                  </a:lnTo>
                  <a:lnTo>
                    <a:pt x="2950523" y="20417"/>
                  </a:lnTo>
                  <a:lnTo>
                    <a:pt x="2976575" y="22109"/>
                  </a:lnTo>
                  <a:lnTo>
                    <a:pt x="3031255" y="16782"/>
                  </a:lnTo>
                  <a:lnTo>
                    <a:pt x="3085276" y="18675"/>
                  </a:lnTo>
                  <a:lnTo>
                    <a:pt x="3141447" y="20406"/>
                  </a:lnTo>
                  <a:lnTo>
                    <a:pt x="3196305" y="16629"/>
                  </a:lnTo>
                  <a:lnTo>
                    <a:pt x="3245314" y="15510"/>
                  </a:lnTo>
                  <a:lnTo>
                    <a:pt x="3308687" y="20722"/>
                  </a:lnTo>
                  <a:lnTo>
                    <a:pt x="3367436" y="24611"/>
                  </a:lnTo>
                  <a:lnTo>
                    <a:pt x="3415862" y="25284"/>
                  </a:lnTo>
                  <a:lnTo>
                    <a:pt x="3471621" y="28631"/>
                  </a:lnTo>
                  <a:lnTo>
                    <a:pt x="3493614" y="35118"/>
                  </a:lnTo>
                  <a:lnTo>
                    <a:pt x="3511187" y="45800"/>
                  </a:lnTo>
                  <a:lnTo>
                    <a:pt x="3513300" y="50754"/>
                  </a:lnTo>
                  <a:lnTo>
                    <a:pt x="3511199" y="55227"/>
                  </a:lnTo>
                  <a:lnTo>
                    <a:pt x="3499506" y="63316"/>
                  </a:lnTo>
                  <a:lnTo>
                    <a:pt x="3442189" y="81607"/>
                  </a:lnTo>
                  <a:lnTo>
                    <a:pt x="3384535" y="87330"/>
                  </a:lnTo>
                  <a:lnTo>
                    <a:pt x="3328085" y="88460"/>
                  </a:lnTo>
                  <a:lnTo>
                    <a:pt x="3266285" y="88684"/>
                  </a:lnTo>
                  <a:lnTo>
                    <a:pt x="3215096" y="88723"/>
                  </a:lnTo>
                  <a:lnTo>
                    <a:pt x="3157295" y="88734"/>
                  </a:lnTo>
                  <a:lnTo>
                    <a:pt x="3101305" y="83148"/>
                  </a:lnTo>
                  <a:lnTo>
                    <a:pt x="3047670" y="79673"/>
                  </a:lnTo>
                  <a:lnTo>
                    <a:pt x="2989144" y="78644"/>
                  </a:lnTo>
                  <a:lnTo>
                    <a:pt x="2927350" y="78339"/>
                  </a:lnTo>
                  <a:lnTo>
                    <a:pt x="2864587" y="78249"/>
                  </a:lnTo>
                  <a:lnTo>
                    <a:pt x="2801536" y="78222"/>
                  </a:lnTo>
                  <a:lnTo>
                    <a:pt x="2749580" y="78214"/>
                  </a:lnTo>
                  <a:lnTo>
                    <a:pt x="2697338" y="85446"/>
                  </a:lnTo>
                  <a:lnTo>
                    <a:pt x="2653455" y="87763"/>
                  </a:lnTo>
                  <a:lnTo>
                    <a:pt x="2591320" y="88450"/>
                  </a:lnTo>
                  <a:lnTo>
                    <a:pt x="2530276" y="88653"/>
                  </a:lnTo>
                  <a:lnTo>
                    <a:pt x="2479173" y="89883"/>
                  </a:lnTo>
                  <a:lnTo>
                    <a:pt x="2419448" y="95967"/>
                  </a:lnTo>
                  <a:lnTo>
                    <a:pt x="2373995" y="97800"/>
                  </a:lnTo>
                  <a:lnTo>
                    <a:pt x="2326497" y="101735"/>
                  </a:lnTo>
                  <a:lnTo>
                    <a:pt x="2278091" y="106213"/>
                  </a:lnTo>
                  <a:lnTo>
                    <a:pt x="2229281" y="108204"/>
                  </a:lnTo>
                  <a:lnTo>
                    <a:pt x="2180291" y="109088"/>
                  </a:lnTo>
                  <a:lnTo>
                    <a:pt x="2132392" y="109481"/>
                  </a:lnTo>
                  <a:lnTo>
                    <a:pt x="2087707" y="109656"/>
                  </a:lnTo>
                  <a:lnTo>
                    <a:pt x="2041330" y="109734"/>
                  </a:lnTo>
                  <a:lnTo>
                    <a:pt x="1981661" y="106658"/>
                  </a:lnTo>
                  <a:lnTo>
                    <a:pt x="1918879" y="100727"/>
                  </a:lnTo>
                  <a:lnTo>
                    <a:pt x="1867520" y="99700"/>
                  </a:lnTo>
                  <a:lnTo>
                    <a:pt x="1807339" y="98183"/>
                  </a:lnTo>
                  <a:lnTo>
                    <a:pt x="1760443" y="90951"/>
                  </a:lnTo>
                  <a:lnTo>
                    <a:pt x="1727681" y="887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58715" y="3486407"/>
              <a:ext cx="1560511" cy="69838"/>
            </a:xfrm>
            <a:custGeom>
              <a:avLst/>
              <a:gdLst/>
              <a:ahLst/>
              <a:cxnLst/>
              <a:rect l="0" t="0" r="0" b="0"/>
              <a:pathLst>
                <a:path w="1560511" h="69838">
                  <a:moveTo>
                    <a:pt x="0" y="30111"/>
                  </a:moveTo>
                  <a:lnTo>
                    <a:pt x="27556" y="37346"/>
                  </a:lnTo>
                  <a:lnTo>
                    <a:pt x="83778" y="43108"/>
                  </a:lnTo>
                  <a:lnTo>
                    <a:pt x="145880" y="49576"/>
                  </a:lnTo>
                  <a:lnTo>
                    <a:pt x="197122" y="50696"/>
                  </a:lnTo>
                  <a:lnTo>
                    <a:pt x="249349" y="51028"/>
                  </a:lnTo>
                  <a:lnTo>
                    <a:pt x="307458" y="51127"/>
                  </a:lnTo>
                  <a:lnTo>
                    <a:pt x="368268" y="58395"/>
                  </a:lnTo>
                  <a:lnTo>
                    <a:pt x="423021" y="59548"/>
                  </a:lnTo>
                  <a:lnTo>
                    <a:pt x="476809" y="54171"/>
                  </a:lnTo>
                  <a:lnTo>
                    <a:pt x="529791" y="52058"/>
                  </a:lnTo>
                  <a:lnTo>
                    <a:pt x="582534" y="51432"/>
                  </a:lnTo>
                  <a:lnTo>
                    <a:pt x="634037" y="50076"/>
                  </a:lnTo>
                  <a:lnTo>
                    <a:pt x="697073" y="42850"/>
                  </a:lnTo>
                  <a:lnTo>
                    <a:pt x="759914" y="41076"/>
                  </a:lnTo>
                  <a:lnTo>
                    <a:pt x="818558" y="33490"/>
                  </a:lnTo>
                  <a:lnTo>
                    <a:pt x="879014" y="27659"/>
                  </a:lnTo>
                  <a:lnTo>
                    <a:pt x="936623" y="21178"/>
                  </a:lnTo>
                  <a:lnTo>
                    <a:pt x="995923" y="19897"/>
                  </a:lnTo>
                  <a:lnTo>
                    <a:pt x="1052696" y="19645"/>
                  </a:lnTo>
                  <a:lnTo>
                    <a:pt x="1115784" y="12355"/>
                  </a:lnTo>
                  <a:lnTo>
                    <a:pt x="1169309" y="9706"/>
                  </a:lnTo>
                  <a:lnTo>
                    <a:pt x="1230532" y="9183"/>
                  </a:lnTo>
                  <a:lnTo>
                    <a:pt x="1281621" y="9092"/>
                  </a:lnTo>
                  <a:lnTo>
                    <a:pt x="1333803" y="9065"/>
                  </a:lnTo>
                  <a:lnTo>
                    <a:pt x="1389367" y="16292"/>
                  </a:lnTo>
                  <a:lnTo>
                    <a:pt x="1451121" y="18932"/>
                  </a:lnTo>
                  <a:lnTo>
                    <a:pt x="1508726" y="19454"/>
                  </a:lnTo>
                  <a:lnTo>
                    <a:pt x="1551092" y="19544"/>
                  </a:lnTo>
                  <a:lnTo>
                    <a:pt x="1558147" y="21897"/>
                  </a:lnTo>
                  <a:lnTo>
                    <a:pt x="1560510" y="25804"/>
                  </a:lnTo>
                  <a:lnTo>
                    <a:pt x="1559746" y="30750"/>
                  </a:lnTo>
                  <a:lnTo>
                    <a:pt x="1554557" y="34046"/>
                  </a:lnTo>
                  <a:lnTo>
                    <a:pt x="1509488" y="39337"/>
                  </a:lnTo>
                  <a:lnTo>
                    <a:pt x="1461501" y="43373"/>
                  </a:lnTo>
                  <a:lnTo>
                    <a:pt x="1407118" y="48858"/>
                  </a:lnTo>
                  <a:lnTo>
                    <a:pt x="1365890" y="50141"/>
                  </a:lnTo>
                  <a:lnTo>
                    <a:pt x="1320270" y="50711"/>
                  </a:lnTo>
                  <a:lnTo>
                    <a:pt x="1275818" y="50965"/>
                  </a:lnTo>
                  <a:lnTo>
                    <a:pt x="1217570" y="51108"/>
                  </a:lnTo>
                  <a:lnTo>
                    <a:pt x="1161317" y="51150"/>
                  </a:lnTo>
                  <a:lnTo>
                    <a:pt x="1102146" y="51163"/>
                  </a:lnTo>
                  <a:lnTo>
                    <a:pt x="1045619" y="51166"/>
                  </a:lnTo>
                  <a:lnTo>
                    <a:pt x="1000503" y="51167"/>
                  </a:lnTo>
                  <a:lnTo>
                    <a:pt x="953155" y="51168"/>
                  </a:lnTo>
                  <a:lnTo>
                    <a:pt x="897228" y="51168"/>
                  </a:lnTo>
                  <a:lnTo>
                    <a:pt x="836410" y="52338"/>
                  </a:lnTo>
                  <a:lnTo>
                    <a:pt x="789978" y="58403"/>
                  </a:lnTo>
                  <a:lnTo>
                    <a:pt x="730596" y="61890"/>
                  </a:lnTo>
                  <a:lnTo>
                    <a:pt x="673599" y="69837"/>
                  </a:lnTo>
                  <a:lnTo>
                    <a:pt x="625404" y="68398"/>
                  </a:lnTo>
                  <a:lnTo>
                    <a:pt x="566670" y="63682"/>
                  </a:lnTo>
                  <a:lnTo>
                    <a:pt x="514173" y="59165"/>
                  </a:lnTo>
                  <a:lnTo>
                    <a:pt x="453815" y="52747"/>
                  </a:lnTo>
                  <a:lnTo>
                    <a:pt x="391084" y="39923"/>
                  </a:lnTo>
                  <a:lnTo>
                    <a:pt x="380046" y="36652"/>
                  </a:lnTo>
                  <a:lnTo>
                    <a:pt x="375026" y="32132"/>
                  </a:lnTo>
                  <a:lnTo>
                    <a:pt x="374020" y="26779"/>
                  </a:lnTo>
                  <a:lnTo>
                    <a:pt x="375689" y="20871"/>
                  </a:lnTo>
                  <a:lnTo>
                    <a:pt x="382650" y="16932"/>
                  </a:lnTo>
                  <a:lnTo>
                    <a:pt x="432730" y="10610"/>
                  </a:lnTo>
                  <a:lnTo>
                    <a:pt x="493619" y="9361"/>
                  </a:lnTo>
                  <a:lnTo>
                    <a:pt x="544651" y="14734"/>
                  </a:lnTo>
                  <a:lnTo>
                    <a:pt x="591227" y="18146"/>
                  </a:lnTo>
                  <a:lnTo>
                    <a:pt x="645841" y="19157"/>
                  </a:lnTo>
                  <a:lnTo>
                    <a:pt x="695298" y="19456"/>
                  </a:lnTo>
                  <a:lnTo>
                    <a:pt x="756356" y="19545"/>
                  </a:lnTo>
                  <a:lnTo>
                    <a:pt x="809542" y="13982"/>
                  </a:lnTo>
                  <a:lnTo>
                    <a:pt x="872944" y="17263"/>
                  </a:lnTo>
                  <a:lnTo>
                    <a:pt x="933904" y="18895"/>
                  </a:lnTo>
                  <a:lnTo>
                    <a:pt x="983161" y="19379"/>
                  </a:lnTo>
                  <a:lnTo>
                    <a:pt x="1041727" y="19542"/>
                  </a:lnTo>
                  <a:lnTo>
                    <a:pt x="1098355" y="13985"/>
                  </a:lnTo>
                  <a:lnTo>
                    <a:pt x="1158111" y="10028"/>
                  </a:lnTo>
                  <a:lnTo>
                    <a:pt x="1199458" y="9487"/>
                  </a:lnTo>
                  <a:lnTo>
                    <a:pt x="1245131" y="9247"/>
                  </a:lnTo>
                  <a:lnTo>
                    <a:pt x="1291556" y="7970"/>
                  </a:lnTo>
                  <a:lnTo>
                    <a:pt x="1335586" y="3502"/>
                  </a:lnTo>
                  <a:lnTo>
                    <a:pt x="1394247" y="0"/>
                  </a:lnTo>
                  <a:lnTo>
                    <a:pt x="1452932" y="905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2232172" y="3474442"/>
            <a:ext cx="3380634" cy="52605"/>
          </a:xfrm>
          <a:custGeom>
            <a:avLst/>
            <a:gdLst/>
            <a:ahLst/>
            <a:cxnLst/>
            <a:rect l="0" t="0" r="0" b="0"/>
            <a:pathLst>
              <a:path w="3380634" h="52605">
                <a:moveTo>
                  <a:pt x="3326874" y="10490"/>
                </a:moveTo>
                <a:lnTo>
                  <a:pt x="3343641" y="4901"/>
                </a:lnTo>
                <a:lnTo>
                  <a:pt x="3343902" y="3255"/>
                </a:lnTo>
                <a:lnTo>
                  <a:pt x="3298542" y="395"/>
                </a:lnTo>
                <a:lnTo>
                  <a:pt x="3239346" y="1217"/>
                </a:lnTo>
                <a:lnTo>
                  <a:pt x="3182073" y="8312"/>
                </a:lnTo>
                <a:lnTo>
                  <a:pt x="3124483" y="9845"/>
                </a:lnTo>
                <a:lnTo>
                  <a:pt x="3069205" y="10299"/>
                </a:lnTo>
                <a:lnTo>
                  <a:pt x="3016951" y="10434"/>
                </a:lnTo>
                <a:lnTo>
                  <a:pt x="2953895" y="13593"/>
                </a:lnTo>
                <a:lnTo>
                  <a:pt x="2907252" y="17718"/>
                </a:lnTo>
                <a:lnTo>
                  <a:pt x="2859226" y="19552"/>
                </a:lnTo>
                <a:lnTo>
                  <a:pt x="2802917" y="20584"/>
                </a:lnTo>
                <a:lnTo>
                  <a:pt x="2756597" y="15301"/>
                </a:lnTo>
                <a:lnTo>
                  <a:pt x="2696469" y="11915"/>
                </a:lnTo>
                <a:lnTo>
                  <a:pt x="2643559" y="10912"/>
                </a:lnTo>
                <a:lnTo>
                  <a:pt x="2581419" y="10573"/>
                </a:lnTo>
                <a:lnTo>
                  <a:pt x="2523032" y="10515"/>
                </a:lnTo>
                <a:lnTo>
                  <a:pt x="2477891" y="10501"/>
                </a:lnTo>
                <a:lnTo>
                  <a:pt x="2433652" y="10495"/>
                </a:lnTo>
                <a:lnTo>
                  <a:pt x="2375524" y="10491"/>
                </a:lnTo>
                <a:lnTo>
                  <a:pt x="2319306" y="13610"/>
                </a:lnTo>
                <a:lnTo>
                  <a:pt x="2260145" y="18824"/>
                </a:lnTo>
                <a:lnTo>
                  <a:pt x="2206741" y="20369"/>
                </a:lnTo>
                <a:lnTo>
                  <a:pt x="2152703" y="20826"/>
                </a:lnTo>
                <a:lnTo>
                  <a:pt x="2092522" y="26570"/>
                </a:lnTo>
                <a:lnTo>
                  <a:pt x="2032943" y="30073"/>
                </a:lnTo>
                <a:lnTo>
                  <a:pt x="1990232" y="30892"/>
                </a:lnTo>
                <a:lnTo>
                  <a:pt x="1936084" y="34473"/>
                </a:lnTo>
                <a:lnTo>
                  <a:pt x="1880757" y="40574"/>
                </a:lnTo>
                <a:lnTo>
                  <a:pt x="1822019" y="41631"/>
                </a:lnTo>
                <a:lnTo>
                  <a:pt x="1779505" y="41878"/>
                </a:lnTo>
                <a:lnTo>
                  <a:pt x="1722348" y="42017"/>
                </a:lnTo>
                <a:lnTo>
                  <a:pt x="1669538" y="42058"/>
                </a:lnTo>
                <a:lnTo>
                  <a:pt x="1609436" y="42070"/>
                </a:lnTo>
                <a:lnTo>
                  <a:pt x="1547175" y="42074"/>
                </a:lnTo>
                <a:lnTo>
                  <a:pt x="1490513" y="42075"/>
                </a:lnTo>
                <a:lnTo>
                  <a:pt x="1437849" y="42076"/>
                </a:lnTo>
                <a:lnTo>
                  <a:pt x="1377792" y="42076"/>
                </a:lnTo>
                <a:lnTo>
                  <a:pt x="1324901" y="38956"/>
                </a:lnTo>
                <a:lnTo>
                  <a:pt x="1277645" y="33743"/>
                </a:lnTo>
                <a:lnTo>
                  <a:pt x="1215562" y="37570"/>
                </a:lnTo>
                <a:lnTo>
                  <a:pt x="1163750" y="40741"/>
                </a:lnTo>
                <a:lnTo>
                  <a:pt x="1103944" y="41680"/>
                </a:lnTo>
                <a:lnTo>
                  <a:pt x="1041771" y="36370"/>
                </a:lnTo>
                <a:lnTo>
                  <a:pt x="984484" y="32976"/>
                </a:lnTo>
                <a:lnTo>
                  <a:pt x="930466" y="31971"/>
                </a:lnTo>
                <a:lnTo>
                  <a:pt x="871826" y="31673"/>
                </a:lnTo>
                <a:lnTo>
                  <a:pt x="815587" y="25995"/>
                </a:lnTo>
                <a:lnTo>
                  <a:pt x="767468" y="22493"/>
                </a:lnTo>
                <a:lnTo>
                  <a:pt x="717986" y="15867"/>
                </a:lnTo>
                <a:lnTo>
                  <a:pt x="656099" y="11552"/>
                </a:lnTo>
                <a:lnTo>
                  <a:pt x="607129" y="10805"/>
                </a:lnTo>
                <a:lnTo>
                  <a:pt x="548067" y="10552"/>
                </a:lnTo>
                <a:lnTo>
                  <a:pt x="491341" y="10502"/>
                </a:lnTo>
                <a:lnTo>
                  <a:pt x="433905" y="10492"/>
                </a:lnTo>
                <a:lnTo>
                  <a:pt x="370567" y="10491"/>
                </a:lnTo>
                <a:lnTo>
                  <a:pt x="312649" y="4901"/>
                </a:lnTo>
                <a:lnTo>
                  <a:pt x="254978" y="938"/>
                </a:lnTo>
                <a:lnTo>
                  <a:pt x="191594" y="154"/>
                </a:lnTo>
                <a:lnTo>
                  <a:pt x="133667" y="0"/>
                </a:lnTo>
                <a:lnTo>
                  <a:pt x="78334" y="1139"/>
                </a:lnTo>
                <a:lnTo>
                  <a:pt x="54630" y="5554"/>
                </a:lnTo>
                <a:lnTo>
                  <a:pt x="50414" y="8369"/>
                </a:lnTo>
                <a:lnTo>
                  <a:pt x="51113" y="11416"/>
                </a:lnTo>
                <a:lnTo>
                  <a:pt x="61249" y="17921"/>
                </a:lnTo>
                <a:lnTo>
                  <a:pt x="77452" y="24711"/>
                </a:lnTo>
                <a:lnTo>
                  <a:pt x="126025" y="22961"/>
                </a:lnTo>
                <a:lnTo>
                  <a:pt x="173859" y="21594"/>
                </a:lnTo>
                <a:lnTo>
                  <a:pt x="223907" y="22359"/>
                </a:lnTo>
                <a:lnTo>
                  <a:pt x="283333" y="29386"/>
                </a:lnTo>
                <a:lnTo>
                  <a:pt x="340131" y="31121"/>
                </a:lnTo>
                <a:lnTo>
                  <a:pt x="396411" y="32633"/>
                </a:lnTo>
                <a:lnTo>
                  <a:pt x="455708" y="39864"/>
                </a:lnTo>
                <a:lnTo>
                  <a:pt x="517810" y="41639"/>
                </a:lnTo>
                <a:lnTo>
                  <a:pt x="566544" y="41946"/>
                </a:lnTo>
                <a:lnTo>
                  <a:pt x="618029" y="42037"/>
                </a:lnTo>
                <a:lnTo>
                  <a:pt x="680592" y="43238"/>
                </a:lnTo>
                <a:lnTo>
                  <a:pt x="730849" y="49309"/>
                </a:lnTo>
                <a:lnTo>
                  <a:pt x="781615" y="51628"/>
                </a:lnTo>
                <a:lnTo>
                  <a:pt x="844403" y="52411"/>
                </a:lnTo>
                <a:lnTo>
                  <a:pt x="907195" y="52566"/>
                </a:lnTo>
                <a:lnTo>
                  <a:pt x="956048" y="52593"/>
                </a:lnTo>
                <a:lnTo>
                  <a:pt x="1018892" y="45366"/>
                </a:lnTo>
                <a:lnTo>
                  <a:pt x="1075062" y="43051"/>
                </a:lnTo>
                <a:lnTo>
                  <a:pt x="1128099" y="42365"/>
                </a:lnTo>
                <a:lnTo>
                  <a:pt x="1175140" y="42161"/>
                </a:lnTo>
                <a:lnTo>
                  <a:pt x="1225602" y="42101"/>
                </a:lnTo>
                <a:lnTo>
                  <a:pt x="1277599" y="42083"/>
                </a:lnTo>
                <a:lnTo>
                  <a:pt x="1330050" y="42078"/>
                </a:lnTo>
                <a:lnTo>
                  <a:pt x="1382636" y="42076"/>
                </a:lnTo>
                <a:lnTo>
                  <a:pt x="1434092" y="42076"/>
                </a:lnTo>
                <a:lnTo>
                  <a:pt x="1497112" y="42076"/>
                </a:lnTo>
                <a:lnTo>
                  <a:pt x="1548209" y="42076"/>
                </a:lnTo>
                <a:lnTo>
                  <a:pt x="1600394" y="42076"/>
                </a:lnTo>
                <a:lnTo>
                  <a:pt x="1652900" y="42076"/>
                </a:lnTo>
                <a:lnTo>
                  <a:pt x="1705502" y="42076"/>
                </a:lnTo>
                <a:lnTo>
                  <a:pt x="1761253" y="42076"/>
                </a:lnTo>
                <a:lnTo>
                  <a:pt x="1819105" y="38956"/>
                </a:lnTo>
                <a:lnTo>
                  <a:pt x="1867052" y="36862"/>
                </a:lnTo>
                <a:lnTo>
                  <a:pt x="1912845" y="40531"/>
                </a:lnTo>
                <a:lnTo>
                  <a:pt x="1967747" y="38499"/>
                </a:lnTo>
                <a:lnTo>
                  <a:pt x="2021059" y="33607"/>
                </a:lnTo>
                <a:lnTo>
                  <a:pt x="2077020" y="32157"/>
                </a:lnTo>
                <a:lnTo>
                  <a:pt x="2134934" y="31728"/>
                </a:lnTo>
                <a:lnTo>
                  <a:pt x="2192259" y="31601"/>
                </a:lnTo>
                <a:lnTo>
                  <a:pt x="2250578" y="31563"/>
                </a:lnTo>
                <a:lnTo>
                  <a:pt x="2311507" y="25961"/>
                </a:lnTo>
                <a:lnTo>
                  <a:pt x="2357530" y="22483"/>
                </a:lnTo>
                <a:lnTo>
                  <a:pt x="2413801" y="21453"/>
                </a:lnTo>
                <a:lnTo>
                  <a:pt x="2469338" y="15558"/>
                </a:lnTo>
                <a:lnTo>
                  <a:pt x="2528427" y="11992"/>
                </a:lnTo>
                <a:lnTo>
                  <a:pt x="2590389" y="10935"/>
                </a:lnTo>
                <a:lnTo>
                  <a:pt x="2653201" y="10622"/>
                </a:lnTo>
                <a:lnTo>
                  <a:pt x="2712092" y="4450"/>
                </a:lnTo>
                <a:lnTo>
                  <a:pt x="2757520" y="5831"/>
                </a:lnTo>
                <a:lnTo>
                  <a:pt x="2811467" y="1121"/>
                </a:lnTo>
                <a:lnTo>
                  <a:pt x="2866885" y="5894"/>
                </a:lnTo>
                <a:lnTo>
                  <a:pt x="2927759" y="9128"/>
                </a:lnTo>
                <a:lnTo>
                  <a:pt x="2984660" y="10086"/>
                </a:lnTo>
                <a:lnTo>
                  <a:pt x="3038564" y="10370"/>
                </a:lnTo>
                <a:lnTo>
                  <a:pt x="3097170" y="10454"/>
                </a:lnTo>
                <a:lnTo>
                  <a:pt x="3147810" y="10479"/>
                </a:lnTo>
                <a:lnTo>
                  <a:pt x="3198039" y="10487"/>
                </a:lnTo>
                <a:lnTo>
                  <a:pt x="3259008" y="10489"/>
                </a:lnTo>
                <a:lnTo>
                  <a:pt x="3319231" y="10490"/>
                </a:lnTo>
                <a:lnTo>
                  <a:pt x="3375927" y="16079"/>
                </a:lnTo>
                <a:lnTo>
                  <a:pt x="3380633" y="18896"/>
                </a:lnTo>
                <a:lnTo>
                  <a:pt x="3380262" y="21943"/>
                </a:lnTo>
                <a:lnTo>
                  <a:pt x="3376504" y="25145"/>
                </a:lnTo>
                <a:lnTo>
                  <a:pt x="3348858" y="35239"/>
                </a:lnTo>
                <a:lnTo>
                  <a:pt x="3297595" y="40725"/>
                </a:lnTo>
                <a:lnTo>
                  <a:pt x="3239289" y="41809"/>
                </a:lnTo>
                <a:lnTo>
                  <a:pt x="3177382" y="42023"/>
                </a:lnTo>
                <a:lnTo>
                  <a:pt x="3128682" y="42060"/>
                </a:lnTo>
                <a:lnTo>
                  <a:pt x="3077208" y="42071"/>
                </a:lnTo>
                <a:lnTo>
                  <a:pt x="3024912" y="36485"/>
                </a:lnTo>
                <a:lnTo>
                  <a:pt x="2972371" y="33010"/>
                </a:lnTo>
                <a:lnTo>
                  <a:pt x="2909452" y="31837"/>
                </a:lnTo>
                <a:lnTo>
                  <a:pt x="2857963" y="31633"/>
                </a:lnTo>
                <a:lnTo>
                  <a:pt x="2798773" y="31573"/>
                </a:lnTo>
                <a:lnTo>
                  <a:pt x="2736782" y="31555"/>
                </a:lnTo>
                <a:lnTo>
                  <a:pt x="2675130" y="31550"/>
                </a:lnTo>
                <a:lnTo>
                  <a:pt x="2618129" y="31548"/>
                </a:lnTo>
                <a:lnTo>
                  <a:pt x="2557306" y="31548"/>
                </a:lnTo>
                <a:lnTo>
                  <a:pt x="2494830" y="31547"/>
                </a:lnTo>
                <a:lnTo>
                  <a:pt x="2431865" y="31547"/>
                </a:lnTo>
                <a:lnTo>
                  <a:pt x="2368755" y="31547"/>
                </a:lnTo>
                <a:lnTo>
                  <a:pt x="2305602" y="31547"/>
                </a:lnTo>
                <a:lnTo>
                  <a:pt x="2242437" y="31547"/>
                </a:lnTo>
                <a:lnTo>
                  <a:pt x="2181607" y="31547"/>
                </a:lnTo>
                <a:lnTo>
                  <a:pt x="2130568" y="31547"/>
                </a:lnTo>
                <a:lnTo>
                  <a:pt x="2074371" y="31547"/>
                </a:lnTo>
                <a:lnTo>
                  <a:pt x="2024705" y="32717"/>
                </a:lnTo>
                <a:lnTo>
                  <a:pt x="1965406" y="37613"/>
                </a:lnTo>
                <a:lnTo>
                  <a:pt x="1920052" y="35023"/>
                </a:lnTo>
                <a:lnTo>
                  <a:pt x="1875718" y="33092"/>
                </a:lnTo>
                <a:lnTo>
                  <a:pt x="1820656" y="35125"/>
                </a:lnTo>
                <a:lnTo>
                  <a:pt x="1769636" y="40016"/>
                </a:lnTo>
                <a:lnTo>
                  <a:pt x="1726978" y="41160"/>
                </a:lnTo>
                <a:lnTo>
                  <a:pt x="1663501" y="41805"/>
                </a:lnTo>
                <a:lnTo>
                  <a:pt x="1602578" y="41995"/>
                </a:lnTo>
                <a:lnTo>
                  <a:pt x="1551512" y="42052"/>
                </a:lnTo>
                <a:lnTo>
                  <a:pt x="1492968" y="42068"/>
                </a:lnTo>
                <a:lnTo>
                  <a:pt x="1431167" y="42073"/>
                </a:lnTo>
                <a:lnTo>
                  <a:pt x="1368403" y="42075"/>
                </a:lnTo>
                <a:lnTo>
                  <a:pt x="1305352" y="42075"/>
                </a:lnTo>
                <a:lnTo>
                  <a:pt x="1243387" y="42076"/>
                </a:lnTo>
                <a:lnTo>
                  <a:pt x="1186292" y="43245"/>
                </a:lnTo>
                <a:lnTo>
                  <a:pt x="1126611" y="49311"/>
                </a:lnTo>
                <a:lnTo>
                  <a:pt x="1071363" y="51629"/>
                </a:lnTo>
                <a:lnTo>
                  <a:pt x="1016779" y="52315"/>
                </a:lnTo>
                <a:lnTo>
                  <a:pt x="959012" y="52519"/>
                </a:lnTo>
                <a:lnTo>
                  <a:pt x="908880" y="51409"/>
                </a:lnTo>
                <a:lnTo>
                  <a:pt x="851782" y="45361"/>
                </a:lnTo>
                <a:lnTo>
                  <a:pt x="797300" y="44219"/>
                </a:lnTo>
                <a:lnTo>
                  <a:pt x="744112" y="49600"/>
                </a:lnTo>
                <a:lnTo>
                  <a:pt x="692478" y="51714"/>
                </a:lnTo>
                <a:lnTo>
                  <a:pt x="635636" y="49309"/>
                </a:lnTo>
                <a:lnTo>
                  <a:pt x="579088" y="43504"/>
                </a:lnTo>
                <a:lnTo>
                  <a:pt x="518828" y="42358"/>
                </a:lnTo>
                <a:lnTo>
                  <a:pt x="468970" y="42159"/>
                </a:lnTo>
                <a:lnTo>
                  <a:pt x="418322" y="42101"/>
                </a:lnTo>
                <a:lnTo>
                  <a:pt x="358694" y="38961"/>
                </a:lnTo>
                <a:lnTo>
                  <a:pt x="301855" y="33012"/>
                </a:lnTo>
                <a:lnTo>
                  <a:pt x="254033" y="31981"/>
                </a:lnTo>
                <a:lnTo>
                  <a:pt x="193877" y="31633"/>
                </a:lnTo>
                <a:lnTo>
                  <a:pt x="136934" y="31564"/>
                </a:lnTo>
                <a:lnTo>
                  <a:pt x="80626" y="31551"/>
                </a:lnTo>
                <a:lnTo>
                  <a:pt x="18736" y="39881"/>
                </a:lnTo>
                <a:lnTo>
                  <a:pt x="5428" y="40612"/>
                </a:lnTo>
                <a:lnTo>
                  <a:pt x="65" y="42270"/>
                </a:lnTo>
                <a:lnTo>
                  <a:pt x="0" y="44545"/>
                </a:lnTo>
                <a:lnTo>
                  <a:pt x="3466" y="47231"/>
                </a:lnTo>
                <a:lnTo>
                  <a:pt x="16676" y="47096"/>
                </a:lnTo>
                <a:lnTo>
                  <a:pt x="72272" y="41567"/>
                </a:lnTo>
                <a:lnTo>
                  <a:pt x="126648" y="33873"/>
                </a:lnTo>
                <a:lnTo>
                  <a:pt x="165335" y="35356"/>
                </a:lnTo>
                <a:lnTo>
                  <a:pt x="215438" y="40748"/>
                </a:lnTo>
                <a:lnTo>
                  <a:pt x="278800" y="41813"/>
                </a:lnTo>
                <a:lnTo>
                  <a:pt x="329090" y="43168"/>
                </a:lnTo>
                <a:lnTo>
                  <a:pt x="391717" y="50394"/>
                </a:lnTo>
                <a:lnTo>
                  <a:pt x="454477" y="52167"/>
                </a:lnTo>
                <a:lnTo>
                  <a:pt x="494708" y="52604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910553" y="221098"/>
            <a:ext cx="1494699" cy="419301"/>
            <a:chOff x="1910553" y="221098"/>
            <a:chExt cx="1494699" cy="419301"/>
          </a:xfrm>
        </p:grpSpPr>
        <p:sp>
          <p:nvSpPr>
            <p:cNvPr id="2" name="Freeform 1"/>
            <p:cNvSpPr/>
            <p:nvPr/>
          </p:nvSpPr>
          <p:spPr>
            <a:xfrm>
              <a:off x="1910553" y="221098"/>
              <a:ext cx="366746" cy="419301"/>
            </a:xfrm>
            <a:custGeom>
              <a:avLst/>
              <a:gdLst/>
              <a:ahLst/>
              <a:cxnLst/>
              <a:rect l="0" t="0" r="0" b="0"/>
              <a:pathLst>
                <a:path w="366746" h="419301">
                  <a:moveTo>
                    <a:pt x="131975" y="0"/>
                  </a:moveTo>
                  <a:lnTo>
                    <a:pt x="112825" y="16811"/>
                  </a:lnTo>
                  <a:lnTo>
                    <a:pt x="72647" y="45781"/>
                  </a:lnTo>
                  <a:lnTo>
                    <a:pt x="15575" y="94154"/>
                  </a:lnTo>
                  <a:lnTo>
                    <a:pt x="5242" y="101374"/>
                  </a:lnTo>
                  <a:lnTo>
                    <a:pt x="693" y="102678"/>
                  </a:lnTo>
                  <a:lnTo>
                    <a:pt x="0" y="100037"/>
                  </a:lnTo>
                  <a:lnTo>
                    <a:pt x="14467" y="62263"/>
                  </a:lnTo>
                  <a:lnTo>
                    <a:pt x="25547" y="46780"/>
                  </a:lnTo>
                  <a:lnTo>
                    <a:pt x="50528" y="30498"/>
                  </a:lnTo>
                  <a:lnTo>
                    <a:pt x="111162" y="7232"/>
                  </a:lnTo>
                  <a:lnTo>
                    <a:pt x="148165" y="2143"/>
                  </a:lnTo>
                  <a:lnTo>
                    <a:pt x="194185" y="8829"/>
                  </a:lnTo>
                  <a:lnTo>
                    <a:pt x="225277" y="19253"/>
                  </a:lnTo>
                  <a:lnTo>
                    <a:pt x="242073" y="30394"/>
                  </a:lnTo>
                  <a:lnTo>
                    <a:pt x="247487" y="38980"/>
                  </a:lnTo>
                  <a:lnTo>
                    <a:pt x="253504" y="60998"/>
                  </a:lnTo>
                  <a:lnTo>
                    <a:pt x="251302" y="94113"/>
                  </a:lnTo>
                  <a:lnTo>
                    <a:pt x="237651" y="126151"/>
                  </a:lnTo>
                  <a:lnTo>
                    <a:pt x="218789" y="152282"/>
                  </a:lnTo>
                  <a:lnTo>
                    <a:pt x="192793" y="169253"/>
                  </a:lnTo>
                  <a:lnTo>
                    <a:pt x="131769" y="192784"/>
                  </a:lnTo>
                  <a:lnTo>
                    <a:pt x="100328" y="203480"/>
                  </a:lnTo>
                  <a:lnTo>
                    <a:pt x="95670" y="203504"/>
                  </a:lnTo>
                  <a:lnTo>
                    <a:pt x="94903" y="201180"/>
                  </a:lnTo>
                  <a:lnTo>
                    <a:pt x="96732" y="197291"/>
                  </a:lnTo>
                  <a:lnTo>
                    <a:pt x="108123" y="189850"/>
                  </a:lnTo>
                  <a:lnTo>
                    <a:pt x="127223" y="183814"/>
                  </a:lnTo>
                  <a:lnTo>
                    <a:pt x="168522" y="181585"/>
                  </a:lnTo>
                  <a:lnTo>
                    <a:pt x="231588" y="188238"/>
                  </a:lnTo>
                  <a:lnTo>
                    <a:pt x="267165" y="194724"/>
                  </a:lnTo>
                  <a:lnTo>
                    <a:pt x="322804" y="228883"/>
                  </a:lnTo>
                  <a:lnTo>
                    <a:pt x="347874" y="249401"/>
                  </a:lnTo>
                  <a:lnTo>
                    <a:pt x="364531" y="275888"/>
                  </a:lnTo>
                  <a:lnTo>
                    <a:pt x="366745" y="298872"/>
                  </a:lnTo>
                  <a:lnTo>
                    <a:pt x="358634" y="346165"/>
                  </a:lnTo>
                  <a:lnTo>
                    <a:pt x="343542" y="373059"/>
                  </a:lnTo>
                  <a:lnTo>
                    <a:pt x="318664" y="395845"/>
                  </a:lnTo>
                  <a:lnTo>
                    <a:pt x="289066" y="411825"/>
                  </a:lnTo>
                  <a:lnTo>
                    <a:pt x="231982" y="419300"/>
                  </a:lnTo>
                  <a:lnTo>
                    <a:pt x="177552" y="417657"/>
                  </a:lnTo>
                  <a:lnTo>
                    <a:pt x="121903" y="403134"/>
                  </a:lnTo>
                  <a:lnTo>
                    <a:pt x="85662" y="389464"/>
                  </a:lnTo>
                  <a:lnTo>
                    <a:pt x="6880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263212"/>
              <a:ext cx="279198" cy="210571"/>
            </a:xfrm>
            <a:custGeom>
              <a:avLst/>
              <a:gdLst/>
              <a:ahLst/>
              <a:cxnLst/>
              <a:rect l="0" t="0" r="0" b="0"/>
              <a:pathLst>
                <a:path w="279198" h="210571">
                  <a:moveTo>
                    <a:pt x="42114" y="0"/>
                  </a:moveTo>
                  <a:lnTo>
                    <a:pt x="77012" y="29308"/>
                  </a:lnTo>
                  <a:lnTo>
                    <a:pt x="135112" y="51880"/>
                  </a:lnTo>
                  <a:lnTo>
                    <a:pt x="189282" y="71259"/>
                  </a:lnTo>
                  <a:lnTo>
                    <a:pt x="252664" y="100791"/>
                  </a:lnTo>
                  <a:lnTo>
                    <a:pt x="273733" y="108357"/>
                  </a:lnTo>
                  <a:lnTo>
                    <a:pt x="278415" y="113182"/>
                  </a:lnTo>
                  <a:lnTo>
                    <a:pt x="279197" y="118739"/>
                  </a:lnTo>
                  <a:lnTo>
                    <a:pt x="277378" y="124782"/>
                  </a:lnTo>
                  <a:lnTo>
                    <a:pt x="272656" y="129982"/>
                  </a:lnTo>
                  <a:lnTo>
                    <a:pt x="258052" y="138878"/>
                  </a:lnTo>
                  <a:lnTo>
                    <a:pt x="201557" y="157730"/>
                  </a:lnTo>
                  <a:lnTo>
                    <a:pt x="147049" y="171926"/>
                  </a:lnTo>
                  <a:lnTo>
                    <a:pt x="89532" y="185996"/>
                  </a:lnTo>
                  <a:lnTo>
                    <a:pt x="26695" y="197961"/>
                  </a:lnTo>
                  <a:lnTo>
                    <a:pt x="11865" y="20223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75412" y="287184"/>
              <a:ext cx="429840" cy="239241"/>
            </a:xfrm>
            <a:custGeom>
              <a:avLst/>
              <a:gdLst/>
              <a:ahLst/>
              <a:cxnLst/>
              <a:rect l="0" t="0" r="0" b="0"/>
              <a:pathLst>
                <a:path w="429840" h="239241">
                  <a:moveTo>
                    <a:pt x="14681" y="70784"/>
                  </a:moveTo>
                  <a:lnTo>
                    <a:pt x="9092" y="87552"/>
                  </a:lnTo>
                  <a:lnTo>
                    <a:pt x="9467" y="105143"/>
                  </a:lnTo>
                  <a:lnTo>
                    <a:pt x="13994" y="163783"/>
                  </a:lnTo>
                  <a:lnTo>
                    <a:pt x="14376" y="190886"/>
                  </a:lnTo>
                  <a:lnTo>
                    <a:pt x="13308" y="195306"/>
                  </a:lnTo>
                  <a:lnTo>
                    <a:pt x="11426" y="193573"/>
                  </a:lnTo>
                  <a:lnTo>
                    <a:pt x="0" y="151581"/>
                  </a:lnTo>
                  <a:lnTo>
                    <a:pt x="1102" y="115001"/>
                  </a:lnTo>
                  <a:lnTo>
                    <a:pt x="8838" y="81936"/>
                  </a:lnTo>
                  <a:lnTo>
                    <a:pt x="24128" y="55501"/>
                  </a:lnTo>
                  <a:lnTo>
                    <a:pt x="39937" y="43325"/>
                  </a:lnTo>
                  <a:lnTo>
                    <a:pt x="59831" y="35184"/>
                  </a:lnTo>
                  <a:lnTo>
                    <a:pt x="84270" y="31565"/>
                  </a:lnTo>
                  <a:lnTo>
                    <a:pt x="107611" y="36196"/>
                  </a:lnTo>
                  <a:lnTo>
                    <a:pt x="137362" y="51957"/>
                  </a:lnTo>
                  <a:lnTo>
                    <a:pt x="168376" y="78244"/>
                  </a:lnTo>
                  <a:lnTo>
                    <a:pt x="184352" y="104580"/>
                  </a:lnTo>
                  <a:lnTo>
                    <a:pt x="190906" y="140199"/>
                  </a:lnTo>
                  <a:lnTo>
                    <a:pt x="189486" y="146307"/>
                  </a:lnTo>
                  <a:lnTo>
                    <a:pt x="186200" y="148039"/>
                  </a:lnTo>
                  <a:lnTo>
                    <a:pt x="181669" y="146854"/>
                  </a:lnTo>
                  <a:lnTo>
                    <a:pt x="178649" y="141385"/>
                  </a:lnTo>
                  <a:lnTo>
                    <a:pt x="175293" y="122829"/>
                  </a:lnTo>
                  <a:lnTo>
                    <a:pt x="178993" y="86075"/>
                  </a:lnTo>
                  <a:lnTo>
                    <a:pt x="193087" y="51138"/>
                  </a:lnTo>
                  <a:lnTo>
                    <a:pt x="212082" y="24149"/>
                  </a:lnTo>
                  <a:lnTo>
                    <a:pt x="238116" y="6924"/>
                  </a:lnTo>
                  <a:lnTo>
                    <a:pt x="273647" y="0"/>
                  </a:lnTo>
                  <a:lnTo>
                    <a:pt x="319168" y="6066"/>
                  </a:lnTo>
                  <a:lnTo>
                    <a:pt x="350174" y="16384"/>
                  </a:lnTo>
                  <a:lnTo>
                    <a:pt x="374699" y="34909"/>
                  </a:lnTo>
                  <a:lnTo>
                    <a:pt x="395614" y="62104"/>
                  </a:lnTo>
                  <a:lnTo>
                    <a:pt x="421334" y="123589"/>
                  </a:lnTo>
                  <a:lnTo>
                    <a:pt x="429839" y="155061"/>
                  </a:lnTo>
                  <a:lnTo>
                    <a:pt x="420533" y="213250"/>
                  </a:lnTo>
                  <a:lnTo>
                    <a:pt x="414764" y="239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191030" y="118710"/>
            <a:ext cx="2581861" cy="490289"/>
            <a:chOff x="4191030" y="118710"/>
            <a:chExt cx="2581861" cy="490289"/>
          </a:xfrm>
        </p:grpSpPr>
        <p:sp>
          <p:nvSpPr>
            <p:cNvPr id="6" name="Freeform 5"/>
            <p:cNvSpPr/>
            <p:nvPr/>
          </p:nvSpPr>
          <p:spPr>
            <a:xfrm>
              <a:off x="4191030" y="267825"/>
              <a:ext cx="241468" cy="269240"/>
            </a:xfrm>
            <a:custGeom>
              <a:avLst/>
              <a:gdLst/>
              <a:ahLst/>
              <a:cxnLst/>
              <a:rect l="0" t="0" r="0" b="0"/>
              <a:pathLst>
                <a:path w="241468" h="269240">
                  <a:moveTo>
                    <a:pt x="167768" y="79615"/>
                  </a:moveTo>
                  <a:lnTo>
                    <a:pt x="147524" y="35652"/>
                  </a:lnTo>
                  <a:lnTo>
                    <a:pt x="128364" y="10957"/>
                  </a:lnTo>
                  <a:lnTo>
                    <a:pt x="108531" y="2307"/>
                  </a:lnTo>
                  <a:lnTo>
                    <a:pt x="96691" y="0"/>
                  </a:lnTo>
                  <a:lnTo>
                    <a:pt x="74177" y="3676"/>
                  </a:lnTo>
                  <a:lnTo>
                    <a:pt x="44890" y="18900"/>
                  </a:lnTo>
                  <a:lnTo>
                    <a:pt x="30098" y="32743"/>
                  </a:lnTo>
                  <a:lnTo>
                    <a:pt x="15193" y="61438"/>
                  </a:lnTo>
                  <a:lnTo>
                    <a:pt x="2796" y="112462"/>
                  </a:lnTo>
                  <a:lnTo>
                    <a:pt x="0" y="167602"/>
                  </a:lnTo>
                  <a:lnTo>
                    <a:pt x="10855" y="226122"/>
                  </a:lnTo>
                  <a:lnTo>
                    <a:pt x="18480" y="246505"/>
                  </a:lnTo>
                  <a:lnTo>
                    <a:pt x="29668" y="263363"/>
                  </a:lnTo>
                  <a:lnTo>
                    <a:pt x="38266" y="267624"/>
                  </a:lnTo>
                  <a:lnTo>
                    <a:pt x="60298" y="269239"/>
                  </a:lnTo>
                  <a:lnTo>
                    <a:pt x="93421" y="257983"/>
                  </a:lnTo>
                  <a:lnTo>
                    <a:pt x="108599" y="243117"/>
                  </a:lnTo>
                  <a:lnTo>
                    <a:pt x="139049" y="192436"/>
                  </a:lnTo>
                  <a:lnTo>
                    <a:pt x="156419" y="136519"/>
                  </a:lnTo>
                  <a:lnTo>
                    <a:pt x="160202" y="124570"/>
                  </a:lnTo>
                  <a:lnTo>
                    <a:pt x="162724" y="121283"/>
                  </a:lnTo>
                  <a:lnTo>
                    <a:pt x="164405" y="123771"/>
                  </a:lnTo>
                  <a:lnTo>
                    <a:pt x="182225" y="185636"/>
                  </a:lnTo>
                  <a:lnTo>
                    <a:pt x="204332" y="225989"/>
                  </a:lnTo>
                  <a:lnTo>
                    <a:pt x="223185" y="247897"/>
                  </a:lnTo>
                  <a:lnTo>
                    <a:pt x="241467" y="258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36960" y="350642"/>
              <a:ext cx="210095" cy="186312"/>
            </a:xfrm>
            <a:custGeom>
              <a:avLst/>
              <a:gdLst/>
              <a:ahLst/>
              <a:cxnLst/>
              <a:rect l="0" t="0" r="0" b="0"/>
              <a:pathLst>
                <a:path w="210095" h="186312">
                  <a:moveTo>
                    <a:pt x="6066" y="38912"/>
                  </a:moveTo>
                  <a:lnTo>
                    <a:pt x="0" y="71364"/>
                  </a:lnTo>
                  <a:lnTo>
                    <a:pt x="10625" y="123254"/>
                  </a:lnTo>
                  <a:lnTo>
                    <a:pt x="15415" y="163153"/>
                  </a:lnTo>
                  <a:lnTo>
                    <a:pt x="16439" y="110761"/>
                  </a:lnTo>
                  <a:lnTo>
                    <a:pt x="26139" y="48382"/>
                  </a:lnTo>
                  <a:lnTo>
                    <a:pt x="36824" y="27133"/>
                  </a:lnTo>
                  <a:lnTo>
                    <a:pt x="52491" y="13010"/>
                  </a:lnTo>
                  <a:lnTo>
                    <a:pt x="72323" y="4003"/>
                  </a:lnTo>
                  <a:lnTo>
                    <a:pt x="96734" y="0"/>
                  </a:lnTo>
                  <a:lnTo>
                    <a:pt x="120063" y="4460"/>
                  </a:lnTo>
                  <a:lnTo>
                    <a:pt x="149807" y="20125"/>
                  </a:lnTo>
                  <a:lnTo>
                    <a:pt x="173438" y="42704"/>
                  </a:lnTo>
                  <a:lnTo>
                    <a:pt x="186908" y="62824"/>
                  </a:lnTo>
                  <a:lnTo>
                    <a:pt x="208937" y="121898"/>
                  </a:lnTo>
                  <a:lnTo>
                    <a:pt x="210094" y="143645"/>
                  </a:lnTo>
                  <a:lnTo>
                    <a:pt x="206107" y="186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13009" y="118710"/>
              <a:ext cx="172215" cy="428804"/>
            </a:xfrm>
            <a:custGeom>
              <a:avLst/>
              <a:gdLst/>
              <a:ahLst/>
              <a:cxnLst/>
              <a:rect l="0" t="0" r="0" b="0"/>
              <a:pathLst>
                <a:path w="172215" h="428804">
                  <a:moveTo>
                    <a:pt x="119571" y="291901"/>
                  </a:moveTo>
                  <a:lnTo>
                    <a:pt x="113982" y="275133"/>
                  </a:lnTo>
                  <a:lnTo>
                    <a:pt x="101880" y="260662"/>
                  </a:lnTo>
                  <a:lnTo>
                    <a:pt x="93739" y="253527"/>
                  </a:lnTo>
                  <a:lnTo>
                    <a:pt x="84802" y="249941"/>
                  </a:lnTo>
                  <a:lnTo>
                    <a:pt x="65514" y="249075"/>
                  </a:lnTo>
                  <a:lnTo>
                    <a:pt x="34924" y="260755"/>
                  </a:lnTo>
                  <a:lnTo>
                    <a:pt x="20339" y="278838"/>
                  </a:lnTo>
                  <a:lnTo>
                    <a:pt x="1444" y="322986"/>
                  </a:lnTo>
                  <a:lnTo>
                    <a:pt x="0" y="347440"/>
                  </a:lnTo>
                  <a:lnTo>
                    <a:pt x="8605" y="395678"/>
                  </a:lnTo>
                  <a:lnTo>
                    <a:pt x="23781" y="422736"/>
                  </a:lnTo>
                  <a:lnTo>
                    <a:pt x="32314" y="427087"/>
                  </a:lnTo>
                  <a:lnTo>
                    <a:pt x="54274" y="428803"/>
                  </a:lnTo>
                  <a:lnTo>
                    <a:pt x="73393" y="422546"/>
                  </a:lnTo>
                  <a:lnTo>
                    <a:pt x="104730" y="399466"/>
                  </a:lnTo>
                  <a:lnTo>
                    <a:pt x="120763" y="373685"/>
                  </a:lnTo>
                  <a:lnTo>
                    <a:pt x="136661" y="323957"/>
                  </a:lnTo>
                  <a:lnTo>
                    <a:pt x="151066" y="262141"/>
                  </a:lnTo>
                  <a:lnTo>
                    <a:pt x="158538" y="212503"/>
                  </a:lnTo>
                  <a:lnTo>
                    <a:pt x="160753" y="159581"/>
                  </a:lnTo>
                  <a:lnTo>
                    <a:pt x="155912" y="105367"/>
                  </a:lnTo>
                  <a:lnTo>
                    <a:pt x="143690" y="53627"/>
                  </a:lnTo>
                  <a:lnTo>
                    <a:pt x="132307" y="20480"/>
                  </a:lnTo>
                  <a:lnTo>
                    <a:pt x="120942" y="3203"/>
                  </a:lnTo>
                  <a:lnTo>
                    <a:pt x="114636" y="0"/>
                  </a:lnTo>
                  <a:lnTo>
                    <a:pt x="108092" y="204"/>
                  </a:lnTo>
                  <a:lnTo>
                    <a:pt x="101390" y="2680"/>
                  </a:lnTo>
                  <a:lnTo>
                    <a:pt x="96922" y="10180"/>
                  </a:lnTo>
                  <a:lnTo>
                    <a:pt x="89750" y="61124"/>
                  </a:lnTo>
                  <a:lnTo>
                    <a:pt x="91628" y="99520"/>
                  </a:lnTo>
                  <a:lnTo>
                    <a:pt x="97154" y="155114"/>
                  </a:lnTo>
                  <a:lnTo>
                    <a:pt x="103700" y="205228"/>
                  </a:lnTo>
                  <a:lnTo>
                    <a:pt x="117563" y="266158"/>
                  </a:lnTo>
                  <a:lnTo>
                    <a:pt x="138498" y="320135"/>
                  </a:lnTo>
                  <a:lnTo>
                    <a:pt x="153645" y="350959"/>
                  </a:lnTo>
                  <a:lnTo>
                    <a:pt x="172214" y="376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90590" y="379139"/>
              <a:ext cx="334284" cy="210457"/>
            </a:xfrm>
            <a:custGeom>
              <a:avLst/>
              <a:gdLst/>
              <a:ahLst/>
              <a:cxnLst/>
              <a:rect l="0" t="0" r="0" b="0"/>
              <a:pathLst>
                <a:path w="334284" h="210457">
                  <a:moveTo>
                    <a:pt x="0" y="10415"/>
                  </a:moveTo>
                  <a:lnTo>
                    <a:pt x="11179" y="27182"/>
                  </a:lnTo>
                  <a:lnTo>
                    <a:pt x="22876" y="82741"/>
                  </a:lnTo>
                  <a:lnTo>
                    <a:pt x="38844" y="136576"/>
                  </a:lnTo>
                  <a:lnTo>
                    <a:pt x="46865" y="160100"/>
                  </a:lnTo>
                  <a:lnTo>
                    <a:pt x="42685" y="104631"/>
                  </a:lnTo>
                  <a:lnTo>
                    <a:pt x="45347" y="46746"/>
                  </a:lnTo>
                  <a:lnTo>
                    <a:pt x="51740" y="24222"/>
                  </a:lnTo>
                  <a:lnTo>
                    <a:pt x="62380" y="6413"/>
                  </a:lnTo>
                  <a:lnTo>
                    <a:pt x="69663" y="1898"/>
                  </a:lnTo>
                  <a:lnTo>
                    <a:pt x="87113" y="0"/>
                  </a:lnTo>
                  <a:lnTo>
                    <a:pt x="103448" y="6176"/>
                  </a:lnTo>
                  <a:lnTo>
                    <a:pt x="111079" y="11099"/>
                  </a:lnTo>
                  <a:lnTo>
                    <a:pt x="132998" y="40383"/>
                  </a:lnTo>
                  <a:lnTo>
                    <a:pt x="156955" y="97549"/>
                  </a:lnTo>
                  <a:lnTo>
                    <a:pt x="160789" y="110619"/>
                  </a:lnTo>
                  <a:lnTo>
                    <a:pt x="163345" y="114652"/>
                  </a:lnTo>
                  <a:lnTo>
                    <a:pt x="165049" y="112662"/>
                  </a:lnTo>
                  <a:lnTo>
                    <a:pt x="177583" y="64564"/>
                  </a:lnTo>
                  <a:lnTo>
                    <a:pt x="188500" y="42670"/>
                  </a:lnTo>
                  <a:lnTo>
                    <a:pt x="207391" y="24360"/>
                  </a:lnTo>
                  <a:lnTo>
                    <a:pt x="218979" y="16202"/>
                  </a:lnTo>
                  <a:lnTo>
                    <a:pt x="241214" y="10258"/>
                  </a:lnTo>
                  <a:lnTo>
                    <a:pt x="252056" y="10310"/>
                  </a:lnTo>
                  <a:lnTo>
                    <a:pt x="273462" y="19727"/>
                  </a:lnTo>
                  <a:lnTo>
                    <a:pt x="292335" y="35611"/>
                  </a:lnTo>
                  <a:lnTo>
                    <a:pt x="313982" y="74403"/>
                  </a:lnTo>
                  <a:lnTo>
                    <a:pt x="331986" y="134741"/>
                  </a:lnTo>
                  <a:lnTo>
                    <a:pt x="334283" y="173464"/>
                  </a:lnTo>
                  <a:lnTo>
                    <a:pt x="326384" y="210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64373" y="273740"/>
              <a:ext cx="184298" cy="231628"/>
            </a:xfrm>
            <a:custGeom>
              <a:avLst/>
              <a:gdLst/>
              <a:ahLst/>
              <a:cxnLst/>
              <a:rect l="0" t="0" r="0" b="0"/>
              <a:pathLst>
                <a:path w="184298" h="231628">
                  <a:moveTo>
                    <a:pt x="0" y="0"/>
                  </a:moveTo>
                  <a:lnTo>
                    <a:pt x="26386" y="15642"/>
                  </a:lnTo>
                  <a:lnTo>
                    <a:pt x="69206" y="34329"/>
                  </a:lnTo>
                  <a:lnTo>
                    <a:pt x="123844" y="65872"/>
                  </a:lnTo>
                  <a:lnTo>
                    <a:pt x="178655" y="87169"/>
                  </a:lnTo>
                  <a:lnTo>
                    <a:pt x="183444" y="92038"/>
                  </a:lnTo>
                  <a:lnTo>
                    <a:pt x="184297" y="97624"/>
                  </a:lnTo>
                  <a:lnTo>
                    <a:pt x="182526" y="103687"/>
                  </a:lnTo>
                  <a:lnTo>
                    <a:pt x="171200" y="116663"/>
                  </a:lnTo>
                  <a:lnTo>
                    <a:pt x="116911" y="151021"/>
                  </a:lnTo>
                  <a:lnTo>
                    <a:pt x="59994" y="1860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90756" y="32638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53969" y="224892"/>
              <a:ext cx="318922" cy="384107"/>
            </a:xfrm>
            <a:custGeom>
              <a:avLst/>
              <a:gdLst/>
              <a:ahLst/>
              <a:cxnLst/>
              <a:rect l="0" t="0" r="0" b="0"/>
              <a:pathLst>
                <a:path w="318922" h="384107">
                  <a:moveTo>
                    <a:pt x="0" y="38320"/>
                  </a:moveTo>
                  <a:lnTo>
                    <a:pt x="55045" y="4743"/>
                  </a:lnTo>
                  <a:lnTo>
                    <a:pt x="79836" y="0"/>
                  </a:lnTo>
                  <a:lnTo>
                    <a:pt x="103333" y="4131"/>
                  </a:lnTo>
                  <a:lnTo>
                    <a:pt x="114512" y="8509"/>
                  </a:lnTo>
                  <a:lnTo>
                    <a:pt x="133173" y="25850"/>
                  </a:lnTo>
                  <a:lnTo>
                    <a:pt x="146924" y="49156"/>
                  </a:lnTo>
                  <a:lnTo>
                    <a:pt x="153037" y="75111"/>
                  </a:lnTo>
                  <a:lnTo>
                    <a:pt x="149514" y="99125"/>
                  </a:lnTo>
                  <a:lnTo>
                    <a:pt x="145300" y="110442"/>
                  </a:lnTo>
                  <a:lnTo>
                    <a:pt x="131258" y="126136"/>
                  </a:lnTo>
                  <a:lnTo>
                    <a:pt x="82319" y="155776"/>
                  </a:lnTo>
                  <a:lnTo>
                    <a:pt x="57253" y="160713"/>
                  </a:lnTo>
                  <a:lnTo>
                    <a:pt x="51037" y="159689"/>
                  </a:lnTo>
                  <a:lnTo>
                    <a:pt x="49233" y="156668"/>
                  </a:lnTo>
                  <a:lnTo>
                    <a:pt x="50369" y="152313"/>
                  </a:lnTo>
                  <a:lnTo>
                    <a:pt x="55806" y="149411"/>
                  </a:lnTo>
                  <a:lnTo>
                    <a:pt x="116649" y="144369"/>
                  </a:lnTo>
                  <a:lnTo>
                    <a:pt x="174947" y="159397"/>
                  </a:lnTo>
                  <a:lnTo>
                    <a:pt x="216262" y="173500"/>
                  </a:lnTo>
                  <a:lnTo>
                    <a:pt x="273104" y="212879"/>
                  </a:lnTo>
                  <a:lnTo>
                    <a:pt x="299549" y="240170"/>
                  </a:lnTo>
                  <a:lnTo>
                    <a:pt x="316613" y="270483"/>
                  </a:lnTo>
                  <a:lnTo>
                    <a:pt x="318921" y="294362"/>
                  </a:lnTo>
                  <a:lnTo>
                    <a:pt x="314878" y="319402"/>
                  </a:lnTo>
                  <a:lnTo>
                    <a:pt x="305281" y="342230"/>
                  </a:lnTo>
                  <a:lnTo>
                    <a:pt x="286980" y="357835"/>
                  </a:lnTo>
                  <a:lnTo>
                    <a:pt x="242691" y="377385"/>
                  </a:lnTo>
                  <a:lnTo>
                    <a:pt x="184506" y="384106"/>
                  </a:lnTo>
                  <a:lnTo>
                    <a:pt x="129859" y="382314"/>
                  </a:lnTo>
                  <a:lnTo>
                    <a:pt x="95798" y="371091"/>
                  </a:lnTo>
                  <a:lnTo>
                    <a:pt x="42114" y="343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" name="Straight Connector 13"/>
          <p:cNvCxnSpPr/>
          <p:nvPr/>
        </p:nvCxnSpPr>
        <p:spPr>
          <a:xfrm flipH="1">
            <a:off x="1905635" y="2063623"/>
            <a:ext cx="5232654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2074114" y="1926715"/>
            <a:ext cx="4864167" cy="705410"/>
            <a:chOff x="2074114" y="1926715"/>
            <a:chExt cx="4864167" cy="705410"/>
          </a:xfrm>
        </p:grpSpPr>
        <p:sp>
          <p:nvSpPr>
            <p:cNvPr id="15" name="Freeform 14"/>
            <p:cNvSpPr/>
            <p:nvPr/>
          </p:nvSpPr>
          <p:spPr>
            <a:xfrm>
              <a:off x="2368911" y="1926715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0" y="0"/>
                  </a:moveTo>
                  <a:lnTo>
                    <a:pt x="0" y="58616"/>
                  </a:lnTo>
                  <a:lnTo>
                    <a:pt x="1170" y="121196"/>
                  </a:lnTo>
                  <a:lnTo>
                    <a:pt x="8406" y="171350"/>
                  </a:lnTo>
                  <a:lnTo>
                    <a:pt x="18212" y="224573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9219" y="1958300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5589" y="0"/>
                  </a:moveTo>
                  <a:lnTo>
                    <a:pt x="5589" y="48931"/>
                  </a:lnTo>
                  <a:lnTo>
                    <a:pt x="0" y="102472"/>
                  </a:lnTo>
                  <a:lnTo>
                    <a:pt x="2113" y="136037"/>
                  </a:lnTo>
                  <a:lnTo>
                    <a:pt x="13464" y="186284"/>
                  </a:lnTo>
                  <a:lnTo>
                    <a:pt x="1611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21761" y="1958300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8212" y="168552"/>
                  </a:lnTo>
                  <a:lnTo>
                    <a:pt x="22133" y="195405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7129" y="1958300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21166" y="163632"/>
                  </a:lnTo>
                  <a:lnTo>
                    <a:pt x="29181" y="209617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5851" y="1947772"/>
              <a:ext cx="47704" cy="231628"/>
            </a:xfrm>
            <a:custGeom>
              <a:avLst/>
              <a:gdLst/>
              <a:ahLst/>
              <a:cxnLst/>
              <a:rect l="0" t="0" r="0" b="0"/>
              <a:pathLst>
                <a:path w="47704" h="2316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86932"/>
                  </a:lnTo>
                  <a:lnTo>
                    <a:pt x="23665" y="146200"/>
                  </a:lnTo>
                  <a:lnTo>
                    <a:pt x="31647" y="197725"/>
                  </a:lnTo>
                  <a:lnTo>
                    <a:pt x="4770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07743" y="1958300"/>
              <a:ext cx="19594" cy="231628"/>
            </a:xfrm>
            <a:custGeom>
              <a:avLst/>
              <a:gdLst/>
              <a:ahLst/>
              <a:cxnLst/>
              <a:rect l="0" t="0" r="0" b="0"/>
              <a:pathLst>
                <a:path w="19594" h="231628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1591" y="168552"/>
                  </a:lnTo>
                  <a:lnTo>
                    <a:pt x="1959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01119" y="1968829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4801"/>
                  </a:lnTo>
                  <a:lnTo>
                    <a:pt x="8334" y="221069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53845" y="1958300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8333" y="57264"/>
                  </a:lnTo>
                  <a:lnTo>
                    <a:pt x="10094" y="118156"/>
                  </a:lnTo>
                  <a:lnTo>
                    <a:pt x="17678" y="176414"/>
                  </a:lnTo>
                  <a:lnTo>
                    <a:pt x="23509" y="233676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43094" y="1989886"/>
              <a:ext cx="26648" cy="231628"/>
            </a:xfrm>
            <a:custGeom>
              <a:avLst/>
              <a:gdLst/>
              <a:ahLst/>
              <a:cxnLst/>
              <a:rect l="0" t="0" r="0" b="0"/>
              <a:pathLst>
                <a:path w="26648" h="23162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3787" y="150864"/>
                  </a:lnTo>
                  <a:lnTo>
                    <a:pt x="21247" y="207095"/>
                  </a:lnTo>
                  <a:lnTo>
                    <a:pt x="2664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55511" y="1968829"/>
              <a:ext cx="30127" cy="294798"/>
            </a:xfrm>
            <a:custGeom>
              <a:avLst/>
              <a:gdLst/>
              <a:ahLst/>
              <a:cxnLst/>
              <a:rect l="0" t="0" r="0" b="0"/>
              <a:pathLst>
                <a:path w="30127" h="294798">
                  <a:moveTo>
                    <a:pt x="9069" y="0"/>
                  </a:moveTo>
                  <a:lnTo>
                    <a:pt x="4" y="58617"/>
                  </a:lnTo>
                  <a:lnTo>
                    <a:pt x="0" y="120026"/>
                  </a:lnTo>
                  <a:lnTo>
                    <a:pt x="10051" y="175310"/>
                  </a:lnTo>
                  <a:lnTo>
                    <a:pt x="19511" y="238378"/>
                  </a:lnTo>
                  <a:lnTo>
                    <a:pt x="30126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74114" y="2421554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89859" y="2295212"/>
              <a:ext cx="173977" cy="224851"/>
            </a:xfrm>
            <a:custGeom>
              <a:avLst/>
              <a:gdLst/>
              <a:ahLst/>
              <a:cxnLst/>
              <a:rect l="0" t="0" r="0" b="0"/>
              <a:pathLst>
                <a:path w="173977" h="224851">
                  <a:moveTo>
                    <a:pt x="100110" y="0"/>
                  </a:moveTo>
                  <a:lnTo>
                    <a:pt x="41493" y="0"/>
                  </a:lnTo>
                  <a:lnTo>
                    <a:pt x="21025" y="6239"/>
                  </a:lnTo>
                  <a:lnTo>
                    <a:pt x="12292" y="11178"/>
                  </a:lnTo>
                  <a:lnTo>
                    <a:pt x="6469" y="19150"/>
                  </a:lnTo>
                  <a:lnTo>
                    <a:pt x="0" y="40487"/>
                  </a:lnTo>
                  <a:lnTo>
                    <a:pt x="1947" y="73217"/>
                  </a:lnTo>
                  <a:lnTo>
                    <a:pt x="6592" y="79227"/>
                  </a:lnTo>
                  <a:lnTo>
                    <a:pt x="13198" y="82064"/>
                  </a:lnTo>
                  <a:lnTo>
                    <a:pt x="29897" y="82096"/>
                  </a:lnTo>
                  <a:lnTo>
                    <a:pt x="59029" y="77877"/>
                  </a:lnTo>
                  <a:lnTo>
                    <a:pt x="110774" y="88750"/>
                  </a:lnTo>
                  <a:lnTo>
                    <a:pt x="142264" y="104155"/>
                  </a:lnTo>
                  <a:lnTo>
                    <a:pt x="168232" y="129127"/>
                  </a:lnTo>
                  <a:lnTo>
                    <a:pt x="172431" y="138727"/>
                  </a:lnTo>
                  <a:lnTo>
                    <a:pt x="173976" y="158753"/>
                  </a:lnTo>
                  <a:lnTo>
                    <a:pt x="168269" y="189758"/>
                  </a:lnTo>
                  <a:lnTo>
                    <a:pt x="163097" y="197865"/>
                  </a:lnTo>
                  <a:lnTo>
                    <a:pt x="147991" y="209993"/>
                  </a:lnTo>
                  <a:lnTo>
                    <a:pt x="119756" y="223397"/>
                  </a:lnTo>
                  <a:lnTo>
                    <a:pt x="99482" y="224850"/>
                  </a:lnTo>
                  <a:lnTo>
                    <a:pt x="3693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79523" y="2368911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11150" y="2284683"/>
              <a:ext cx="31586" cy="189515"/>
            </a:xfrm>
            <a:custGeom>
              <a:avLst/>
              <a:gdLst/>
              <a:ahLst/>
              <a:cxnLst/>
              <a:rect l="0" t="0" r="0" b="0"/>
              <a:pathLst>
                <a:path w="31586" h="189515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8645" y="161293"/>
                  </a:lnTo>
                  <a:lnTo>
                    <a:pt x="31585" y="189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24409" y="2305741"/>
              <a:ext cx="97270" cy="84229"/>
            </a:xfrm>
            <a:custGeom>
              <a:avLst/>
              <a:gdLst/>
              <a:ahLst/>
              <a:cxnLst/>
              <a:rect l="0" t="0" r="0" b="0"/>
              <a:pathLst>
                <a:path w="97270" h="84229">
                  <a:moveTo>
                    <a:pt x="97269" y="84228"/>
                  </a:moveTo>
                  <a:lnTo>
                    <a:pt x="80502" y="78638"/>
                  </a:lnTo>
                  <a:lnTo>
                    <a:pt x="62911" y="79014"/>
                  </a:lnTo>
                  <a:lnTo>
                    <a:pt x="43395" y="80741"/>
                  </a:lnTo>
                  <a:lnTo>
                    <a:pt x="23022" y="77608"/>
                  </a:lnTo>
                  <a:lnTo>
                    <a:pt x="15016" y="72796"/>
                  </a:lnTo>
                  <a:lnTo>
                    <a:pt x="3001" y="58090"/>
                  </a:lnTo>
                  <a:lnTo>
                    <a:pt x="0" y="39855"/>
                  </a:lnTo>
                  <a:lnTo>
                    <a:pt x="2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58590" y="238996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58590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32290" y="2292550"/>
              <a:ext cx="156780" cy="220379"/>
            </a:xfrm>
            <a:custGeom>
              <a:avLst/>
              <a:gdLst/>
              <a:ahLst/>
              <a:cxnLst/>
              <a:rect l="0" t="0" r="0" b="0"/>
              <a:pathLst>
                <a:path w="156780" h="220379">
                  <a:moveTo>
                    <a:pt x="0" y="23719"/>
                  </a:moveTo>
                  <a:lnTo>
                    <a:pt x="11178" y="12541"/>
                  </a:lnTo>
                  <a:lnTo>
                    <a:pt x="40487" y="0"/>
                  </a:lnTo>
                  <a:lnTo>
                    <a:pt x="62447" y="1869"/>
                  </a:lnTo>
                  <a:lnTo>
                    <a:pt x="73217" y="5643"/>
                  </a:lnTo>
                  <a:lnTo>
                    <a:pt x="88303" y="19195"/>
                  </a:lnTo>
                  <a:lnTo>
                    <a:pt x="93964" y="27722"/>
                  </a:lnTo>
                  <a:lnTo>
                    <a:pt x="97134" y="46555"/>
                  </a:lnTo>
                  <a:lnTo>
                    <a:pt x="96341" y="56491"/>
                  </a:lnTo>
                  <a:lnTo>
                    <a:pt x="92303" y="64284"/>
                  </a:lnTo>
                  <a:lnTo>
                    <a:pt x="78458" y="76063"/>
                  </a:lnTo>
                  <a:lnTo>
                    <a:pt x="78042" y="80842"/>
                  </a:lnTo>
                  <a:lnTo>
                    <a:pt x="82443" y="85198"/>
                  </a:lnTo>
                  <a:lnTo>
                    <a:pt x="137638" y="119251"/>
                  </a:lnTo>
                  <a:lnTo>
                    <a:pt x="147911" y="126012"/>
                  </a:lnTo>
                  <a:lnTo>
                    <a:pt x="153589" y="135198"/>
                  </a:lnTo>
                  <a:lnTo>
                    <a:pt x="156779" y="157883"/>
                  </a:lnTo>
                  <a:lnTo>
                    <a:pt x="151178" y="180444"/>
                  </a:lnTo>
                  <a:lnTo>
                    <a:pt x="146409" y="191373"/>
                  </a:lnTo>
                  <a:lnTo>
                    <a:pt x="131751" y="206636"/>
                  </a:lnTo>
                  <a:lnTo>
                    <a:pt x="122929" y="212344"/>
                  </a:lnTo>
                  <a:lnTo>
                    <a:pt x="88156" y="220378"/>
                  </a:lnTo>
                  <a:lnTo>
                    <a:pt x="31585" y="213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53430" y="2358383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45823" y="2304917"/>
              <a:ext cx="181349" cy="203236"/>
            </a:xfrm>
            <a:custGeom>
              <a:avLst/>
              <a:gdLst/>
              <a:ahLst/>
              <a:cxnLst/>
              <a:rect l="0" t="0" r="0" b="0"/>
              <a:pathLst>
                <a:path w="181349" h="203236">
                  <a:moveTo>
                    <a:pt x="12892" y="21881"/>
                  </a:moveTo>
                  <a:lnTo>
                    <a:pt x="18481" y="5113"/>
                  </a:lnTo>
                  <a:lnTo>
                    <a:pt x="23637" y="1343"/>
                  </a:lnTo>
                  <a:lnTo>
                    <a:pt x="30583" y="0"/>
                  </a:lnTo>
                  <a:lnTo>
                    <a:pt x="38724" y="275"/>
                  </a:lnTo>
                  <a:lnTo>
                    <a:pt x="66949" y="11839"/>
                  </a:lnTo>
                  <a:lnTo>
                    <a:pt x="80981" y="26777"/>
                  </a:lnTo>
                  <a:lnTo>
                    <a:pt x="95457" y="58036"/>
                  </a:lnTo>
                  <a:lnTo>
                    <a:pt x="104036" y="96934"/>
                  </a:lnTo>
                  <a:lnTo>
                    <a:pt x="103458" y="134976"/>
                  </a:lnTo>
                  <a:lnTo>
                    <a:pt x="97597" y="157543"/>
                  </a:lnTo>
                  <a:lnTo>
                    <a:pt x="87194" y="179271"/>
                  </a:lnTo>
                  <a:lnTo>
                    <a:pt x="68531" y="194387"/>
                  </a:lnTo>
                  <a:lnTo>
                    <a:pt x="57004" y="200056"/>
                  </a:lnTo>
                  <a:lnTo>
                    <a:pt x="34837" y="203235"/>
                  </a:lnTo>
                  <a:lnTo>
                    <a:pt x="24012" y="202445"/>
                  </a:lnTo>
                  <a:lnTo>
                    <a:pt x="15626" y="198409"/>
                  </a:lnTo>
                  <a:lnTo>
                    <a:pt x="3189" y="184565"/>
                  </a:lnTo>
                  <a:lnTo>
                    <a:pt x="0" y="163595"/>
                  </a:lnTo>
                  <a:lnTo>
                    <a:pt x="788" y="151452"/>
                  </a:lnTo>
                  <a:lnTo>
                    <a:pt x="5992" y="143356"/>
                  </a:lnTo>
                  <a:lnTo>
                    <a:pt x="14141" y="137959"/>
                  </a:lnTo>
                  <a:lnTo>
                    <a:pt x="34504" y="133133"/>
                  </a:lnTo>
                  <a:lnTo>
                    <a:pt x="76172" y="139566"/>
                  </a:lnTo>
                  <a:lnTo>
                    <a:pt x="129889" y="154318"/>
                  </a:lnTo>
                  <a:lnTo>
                    <a:pt x="181348" y="158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69326" y="234785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95668" y="228468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8805" y="146628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21734" y="2331737"/>
              <a:ext cx="193705" cy="166505"/>
            </a:xfrm>
            <a:custGeom>
              <a:avLst/>
              <a:gdLst/>
              <a:ahLst/>
              <a:cxnLst/>
              <a:rect l="0" t="0" r="0" b="0"/>
              <a:pathLst>
                <a:path w="193705" h="166505">
                  <a:moveTo>
                    <a:pt x="105602" y="5589"/>
                  </a:moveTo>
                  <a:lnTo>
                    <a:pt x="88835" y="0"/>
                  </a:lnTo>
                  <a:lnTo>
                    <a:pt x="71244" y="375"/>
                  </a:lnTo>
                  <a:lnTo>
                    <a:pt x="51727" y="5611"/>
                  </a:lnTo>
                  <a:lnTo>
                    <a:pt x="31355" y="15738"/>
                  </a:lnTo>
                  <a:lnTo>
                    <a:pt x="5744" y="40181"/>
                  </a:lnTo>
                  <a:lnTo>
                    <a:pt x="0" y="65807"/>
                  </a:lnTo>
                  <a:lnTo>
                    <a:pt x="5844" y="118739"/>
                  </a:lnTo>
                  <a:lnTo>
                    <a:pt x="17981" y="138156"/>
                  </a:lnTo>
                  <a:lnTo>
                    <a:pt x="36244" y="153415"/>
                  </a:lnTo>
                  <a:lnTo>
                    <a:pt x="59959" y="164096"/>
                  </a:lnTo>
                  <a:lnTo>
                    <a:pt x="82977" y="166504"/>
                  </a:lnTo>
                  <a:lnTo>
                    <a:pt x="131939" y="158517"/>
                  </a:lnTo>
                  <a:lnTo>
                    <a:pt x="161629" y="143448"/>
                  </a:lnTo>
                  <a:lnTo>
                    <a:pt x="174567" y="127691"/>
                  </a:lnTo>
                  <a:lnTo>
                    <a:pt x="192405" y="88979"/>
                  </a:lnTo>
                  <a:lnTo>
                    <a:pt x="193704" y="68388"/>
                  </a:lnTo>
                  <a:lnTo>
                    <a:pt x="189212" y="48707"/>
                  </a:lnTo>
                  <a:lnTo>
                    <a:pt x="179417" y="32162"/>
                  </a:lnTo>
                  <a:lnTo>
                    <a:pt x="164145" y="20129"/>
                  </a:lnTo>
                  <a:lnTo>
                    <a:pt x="12666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0591" y="2337326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5589" y="58617"/>
                  </a:lnTo>
                  <a:lnTo>
                    <a:pt x="16788" y="112791"/>
                  </a:lnTo>
                  <a:lnTo>
                    <a:pt x="23333" y="16231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01017" y="2373302"/>
              <a:ext cx="210756" cy="188850"/>
            </a:xfrm>
            <a:custGeom>
              <a:avLst/>
              <a:gdLst/>
              <a:ahLst/>
              <a:cxnLst/>
              <a:rect l="0" t="0" r="0" b="0"/>
              <a:pathLst>
                <a:path w="210756" h="188850">
                  <a:moveTo>
                    <a:pt x="10714" y="16667"/>
                  </a:moveTo>
                  <a:lnTo>
                    <a:pt x="21892" y="5488"/>
                  </a:lnTo>
                  <a:lnTo>
                    <a:pt x="42978" y="0"/>
                  </a:lnTo>
                  <a:lnTo>
                    <a:pt x="81494" y="30"/>
                  </a:lnTo>
                  <a:lnTo>
                    <a:pt x="92996" y="2066"/>
                  </a:lnTo>
                  <a:lnTo>
                    <a:pt x="112015" y="13687"/>
                  </a:lnTo>
                  <a:lnTo>
                    <a:pt x="127096" y="30550"/>
                  </a:lnTo>
                  <a:lnTo>
                    <a:pt x="137698" y="49743"/>
                  </a:lnTo>
                  <a:lnTo>
                    <a:pt x="140071" y="73091"/>
                  </a:lnTo>
                  <a:lnTo>
                    <a:pt x="132062" y="120619"/>
                  </a:lnTo>
                  <a:lnTo>
                    <a:pt x="116989" y="153142"/>
                  </a:lnTo>
                  <a:lnTo>
                    <a:pt x="101231" y="168179"/>
                  </a:lnTo>
                  <a:lnTo>
                    <a:pt x="62519" y="187365"/>
                  </a:lnTo>
                  <a:lnTo>
                    <a:pt x="41927" y="188849"/>
                  </a:lnTo>
                  <a:lnTo>
                    <a:pt x="22246" y="184439"/>
                  </a:lnTo>
                  <a:lnTo>
                    <a:pt x="5701" y="174680"/>
                  </a:lnTo>
                  <a:lnTo>
                    <a:pt x="1523" y="167632"/>
                  </a:lnTo>
                  <a:lnTo>
                    <a:pt x="0" y="150443"/>
                  </a:lnTo>
                  <a:lnTo>
                    <a:pt x="6342" y="134224"/>
                  </a:lnTo>
                  <a:lnTo>
                    <a:pt x="11309" y="126624"/>
                  </a:lnTo>
                  <a:lnTo>
                    <a:pt x="20469" y="121557"/>
                  </a:lnTo>
                  <a:lnTo>
                    <a:pt x="46245" y="115927"/>
                  </a:lnTo>
                  <a:lnTo>
                    <a:pt x="94811" y="120718"/>
                  </a:lnTo>
                  <a:lnTo>
                    <a:pt x="148252" y="129810"/>
                  </a:lnTo>
                  <a:lnTo>
                    <a:pt x="183657" y="128569"/>
                  </a:lnTo>
                  <a:lnTo>
                    <a:pt x="210755" y="121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11813" y="2372033"/>
              <a:ext cx="203050" cy="233172"/>
            </a:xfrm>
            <a:custGeom>
              <a:avLst/>
              <a:gdLst/>
              <a:ahLst/>
              <a:cxnLst/>
              <a:rect l="0" t="0" r="0" b="0"/>
              <a:pathLst>
                <a:path w="203050" h="233172">
                  <a:moveTo>
                    <a:pt x="0" y="17936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83906" y="7032"/>
                  </a:lnTo>
                  <a:lnTo>
                    <a:pt x="105142" y="17379"/>
                  </a:lnTo>
                  <a:lnTo>
                    <a:pt x="111039" y="25753"/>
                  </a:lnTo>
                  <a:lnTo>
                    <a:pt x="114472" y="47536"/>
                  </a:lnTo>
                  <a:lnTo>
                    <a:pt x="111410" y="56387"/>
                  </a:lnTo>
                  <a:lnTo>
                    <a:pt x="98648" y="69340"/>
                  </a:lnTo>
                  <a:lnTo>
                    <a:pt x="68879" y="84848"/>
                  </a:lnTo>
                  <a:lnTo>
                    <a:pt x="81630" y="83905"/>
                  </a:lnTo>
                  <a:lnTo>
                    <a:pt x="98281" y="87419"/>
                  </a:lnTo>
                  <a:lnTo>
                    <a:pt x="157940" y="120069"/>
                  </a:lnTo>
                  <a:lnTo>
                    <a:pt x="173921" y="131958"/>
                  </a:lnTo>
                  <a:lnTo>
                    <a:pt x="190483" y="157395"/>
                  </a:lnTo>
                  <a:lnTo>
                    <a:pt x="202798" y="187159"/>
                  </a:lnTo>
                  <a:lnTo>
                    <a:pt x="203049" y="197431"/>
                  </a:lnTo>
                  <a:lnTo>
                    <a:pt x="197089" y="218204"/>
                  </a:lnTo>
                  <a:lnTo>
                    <a:pt x="189884" y="225148"/>
                  </a:lnTo>
                  <a:lnTo>
                    <a:pt x="169401" y="232862"/>
                  </a:lnTo>
                  <a:lnTo>
                    <a:pt x="147819" y="233171"/>
                  </a:lnTo>
                  <a:lnTo>
                    <a:pt x="93623" y="220582"/>
                  </a:lnTo>
                  <a:lnTo>
                    <a:pt x="84228" y="217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98600" y="2400497"/>
              <a:ext cx="18623" cy="231628"/>
            </a:xfrm>
            <a:custGeom>
              <a:avLst/>
              <a:gdLst/>
              <a:ahLst/>
              <a:cxnLst/>
              <a:rect l="0" t="0" r="0" b="0"/>
              <a:pathLst>
                <a:path w="18623" h="231628">
                  <a:moveTo>
                    <a:pt x="18622" y="0"/>
                  </a:moveTo>
                  <a:lnTo>
                    <a:pt x="3968" y="53028"/>
                  </a:lnTo>
                  <a:lnTo>
                    <a:pt x="0" y="103238"/>
                  </a:lnTo>
                  <a:lnTo>
                    <a:pt x="6149" y="158216"/>
                  </a:lnTo>
                  <a:lnTo>
                    <a:pt x="16256" y="221369"/>
                  </a:lnTo>
                  <a:lnTo>
                    <a:pt x="1862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40244" y="2379440"/>
              <a:ext cx="198037" cy="162619"/>
            </a:xfrm>
            <a:custGeom>
              <a:avLst/>
              <a:gdLst/>
              <a:ahLst/>
              <a:cxnLst/>
              <a:rect l="0" t="0" r="0" b="0"/>
              <a:pathLst>
                <a:path w="198037" h="162619">
                  <a:moveTo>
                    <a:pt x="198036" y="115813"/>
                  </a:moveTo>
                  <a:lnTo>
                    <a:pt x="145007" y="130468"/>
                  </a:lnTo>
                  <a:lnTo>
                    <a:pt x="84366" y="147480"/>
                  </a:lnTo>
                  <a:lnTo>
                    <a:pt x="29862" y="162618"/>
                  </a:lnTo>
                  <a:lnTo>
                    <a:pt x="8648" y="160792"/>
                  </a:lnTo>
                  <a:lnTo>
                    <a:pt x="2757" y="156328"/>
                  </a:lnTo>
                  <a:lnTo>
                    <a:pt x="0" y="149842"/>
                  </a:lnTo>
                  <a:lnTo>
                    <a:pt x="55" y="132107"/>
                  </a:lnTo>
                  <a:lnTo>
                    <a:pt x="7834" y="98154"/>
                  </a:lnTo>
                  <a:lnTo>
                    <a:pt x="34599" y="41334"/>
                  </a:lnTo>
                  <a:lnTo>
                    <a:pt x="401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176886" y="1979357"/>
            <a:ext cx="347679" cy="301276"/>
          </a:xfrm>
          <a:custGeom>
            <a:avLst/>
            <a:gdLst/>
            <a:ahLst/>
            <a:cxnLst/>
            <a:rect l="0" t="0" r="0" b="0"/>
            <a:pathLst>
              <a:path w="347679" h="301276">
                <a:moveTo>
                  <a:pt x="171798" y="0"/>
                </a:moveTo>
                <a:lnTo>
                  <a:pt x="149441" y="0"/>
                </a:lnTo>
                <a:lnTo>
                  <a:pt x="118770" y="11179"/>
                </a:lnTo>
                <a:lnTo>
                  <a:pt x="61539" y="49498"/>
                </a:lnTo>
                <a:lnTo>
                  <a:pt x="17559" y="96868"/>
                </a:lnTo>
                <a:lnTo>
                  <a:pt x="1965" y="132557"/>
                </a:lnTo>
                <a:lnTo>
                  <a:pt x="0" y="156011"/>
                </a:lnTo>
                <a:lnTo>
                  <a:pt x="4196" y="178133"/>
                </a:lnTo>
                <a:lnTo>
                  <a:pt x="19712" y="209148"/>
                </a:lnTo>
                <a:lnTo>
                  <a:pt x="52782" y="248525"/>
                </a:lnTo>
                <a:lnTo>
                  <a:pt x="79212" y="264450"/>
                </a:lnTo>
                <a:lnTo>
                  <a:pt x="133089" y="283970"/>
                </a:lnTo>
                <a:lnTo>
                  <a:pt x="194256" y="300608"/>
                </a:lnTo>
                <a:lnTo>
                  <a:pt x="251449" y="301275"/>
                </a:lnTo>
                <a:lnTo>
                  <a:pt x="297236" y="290488"/>
                </a:lnTo>
                <a:lnTo>
                  <a:pt x="323868" y="274934"/>
                </a:lnTo>
                <a:lnTo>
                  <a:pt x="336090" y="255944"/>
                </a:lnTo>
                <a:lnTo>
                  <a:pt x="344253" y="231906"/>
                </a:lnTo>
                <a:lnTo>
                  <a:pt x="347678" y="193235"/>
                </a:lnTo>
                <a:lnTo>
                  <a:pt x="335873" y="137361"/>
                </a:lnTo>
                <a:lnTo>
                  <a:pt x="320368" y="111020"/>
                </a:lnTo>
                <a:lnTo>
                  <a:pt x="280387" y="66876"/>
                </a:lnTo>
                <a:lnTo>
                  <a:pt x="225684" y="34731"/>
                </a:lnTo>
                <a:lnTo>
                  <a:pt x="202766" y="27134"/>
                </a:lnTo>
                <a:lnTo>
                  <a:pt x="164726" y="24028"/>
                </a:lnTo>
                <a:lnTo>
                  <a:pt x="108627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3344755" y="1958300"/>
            <a:ext cx="259005" cy="240529"/>
          </a:xfrm>
          <a:custGeom>
            <a:avLst/>
            <a:gdLst/>
            <a:ahLst/>
            <a:cxnLst/>
            <a:rect l="0" t="0" r="0" b="0"/>
            <a:pathLst>
              <a:path w="259005" h="240529">
                <a:moveTo>
                  <a:pt x="129649" y="0"/>
                </a:moveTo>
                <a:lnTo>
                  <a:pt x="105602" y="9575"/>
                </a:lnTo>
                <a:lnTo>
                  <a:pt x="47647" y="52998"/>
                </a:lnTo>
                <a:lnTo>
                  <a:pt x="17785" y="86378"/>
                </a:lnTo>
                <a:lnTo>
                  <a:pt x="2007" y="116451"/>
                </a:lnTo>
                <a:lnTo>
                  <a:pt x="0" y="137154"/>
                </a:lnTo>
                <a:lnTo>
                  <a:pt x="8243" y="179041"/>
                </a:lnTo>
                <a:lnTo>
                  <a:pt x="20709" y="196947"/>
                </a:lnTo>
                <a:lnTo>
                  <a:pt x="37947" y="211534"/>
                </a:lnTo>
                <a:lnTo>
                  <a:pt x="80730" y="230431"/>
                </a:lnTo>
                <a:lnTo>
                  <a:pt x="133894" y="239840"/>
                </a:lnTo>
                <a:lnTo>
                  <a:pt x="188285" y="240528"/>
                </a:lnTo>
                <a:lnTo>
                  <a:pt x="211862" y="236363"/>
                </a:lnTo>
                <a:lnTo>
                  <a:pt x="239276" y="221852"/>
                </a:lnTo>
                <a:lnTo>
                  <a:pt x="251682" y="206226"/>
                </a:lnTo>
                <a:lnTo>
                  <a:pt x="256627" y="197145"/>
                </a:lnTo>
                <a:lnTo>
                  <a:pt x="259004" y="174578"/>
                </a:lnTo>
                <a:lnTo>
                  <a:pt x="250997" y="127551"/>
                </a:lnTo>
                <a:lnTo>
                  <a:pt x="235924" y="100704"/>
                </a:lnTo>
                <a:lnTo>
                  <a:pt x="182193" y="42209"/>
                </a:lnTo>
                <a:lnTo>
                  <a:pt x="175207" y="35159"/>
                </a:lnTo>
                <a:lnTo>
                  <a:pt x="154966" y="27325"/>
                </a:lnTo>
                <a:lnTo>
                  <a:pt x="130372" y="25013"/>
                </a:lnTo>
                <a:lnTo>
                  <a:pt x="82695" y="33060"/>
                </a:lnTo>
                <a:lnTo>
                  <a:pt x="55949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3579689" y="2047085"/>
            <a:ext cx="2611068" cy="47642"/>
          </a:xfrm>
          <a:custGeom>
            <a:avLst/>
            <a:gdLst/>
            <a:ahLst/>
            <a:cxnLst/>
            <a:rect l="0" t="0" r="0" b="0"/>
            <a:pathLst>
              <a:path w="2611068" h="47642">
                <a:moveTo>
                  <a:pt x="2611067" y="37557"/>
                </a:moveTo>
                <a:lnTo>
                  <a:pt x="2552451" y="37557"/>
                </a:lnTo>
                <a:lnTo>
                  <a:pt x="2499446" y="36387"/>
                </a:lnTo>
                <a:lnTo>
                  <a:pt x="2437574" y="28492"/>
                </a:lnTo>
                <a:lnTo>
                  <a:pt x="2382648" y="27318"/>
                </a:lnTo>
                <a:lnTo>
                  <a:pt x="2329858" y="23966"/>
                </a:lnTo>
                <a:lnTo>
                  <a:pt x="2279699" y="17975"/>
                </a:lnTo>
                <a:lnTo>
                  <a:pt x="2224731" y="16791"/>
                </a:lnTo>
                <a:lnTo>
                  <a:pt x="2168813" y="16558"/>
                </a:lnTo>
                <a:lnTo>
                  <a:pt x="2112707" y="16512"/>
                </a:lnTo>
                <a:lnTo>
                  <a:pt x="2056564" y="16502"/>
                </a:lnTo>
                <a:lnTo>
                  <a:pt x="2000414" y="16501"/>
                </a:lnTo>
                <a:lnTo>
                  <a:pt x="1944262" y="16500"/>
                </a:lnTo>
                <a:lnTo>
                  <a:pt x="1889280" y="17670"/>
                </a:lnTo>
                <a:lnTo>
                  <a:pt x="1826986" y="25565"/>
                </a:lnTo>
                <a:lnTo>
                  <a:pt x="1772007" y="26739"/>
                </a:lnTo>
                <a:lnTo>
                  <a:pt x="1716088" y="26971"/>
                </a:lnTo>
                <a:lnTo>
                  <a:pt x="1659982" y="27017"/>
                </a:lnTo>
                <a:lnTo>
                  <a:pt x="1598135" y="35360"/>
                </a:lnTo>
                <a:lnTo>
                  <a:pt x="1543745" y="37123"/>
                </a:lnTo>
                <a:lnTo>
                  <a:pt x="1482266" y="45833"/>
                </a:lnTo>
                <a:lnTo>
                  <a:pt x="1427921" y="47641"/>
                </a:lnTo>
                <a:lnTo>
                  <a:pt x="1366450" y="42813"/>
                </a:lnTo>
                <a:lnTo>
                  <a:pt x="1340797" y="44572"/>
                </a:lnTo>
                <a:lnTo>
                  <a:pt x="1279372" y="38712"/>
                </a:lnTo>
                <a:lnTo>
                  <a:pt x="1225670" y="36615"/>
                </a:lnTo>
                <a:lnTo>
                  <a:pt x="1163648" y="28522"/>
                </a:lnTo>
                <a:lnTo>
                  <a:pt x="1103099" y="18892"/>
                </a:lnTo>
                <a:lnTo>
                  <a:pt x="1042223" y="9579"/>
                </a:lnTo>
                <a:lnTo>
                  <a:pt x="988966" y="6684"/>
                </a:lnTo>
                <a:lnTo>
                  <a:pt x="927800" y="0"/>
                </a:lnTo>
                <a:lnTo>
                  <a:pt x="868446" y="4954"/>
                </a:lnTo>
                <a:lnTo>
                  <a:pt x="813826" y="5771"/>
                </a:lnTo>
                <a:lnTo>
                  <a:pt x="757977" y="5932"/>
                </a:lnTo>
                <a:lnTo>
                  <a:pt x="701885" y="5964"/>
                </a:lnTo>
                <a:lnTo>
                  <a:pt x="640041" y="14304"/>
                </a:lnTo>
                <a:lnTo>
                  <a:pt x="585652" y="10477"/>
                </a:lnTo>
                <a:lnTo>
                  <a:pt x="524172" y="14898"/>
                </a:lnTo>
                <a:lnTo>
                  <a:pt x="469828" y="16184"/>
                </a:lnTo>
                <a:lnTo>
                  <a:pt x="414033" y="16438"/>
                </a:lnTo>
                <a:lnTo>
                  <a:pt x="357951" y="16488"/>
                </a:lnTo>
                <a:lnTo>
                  <a:pt x="301813" y="16498"/>
                </a:lnTo>
                <a:lnTo>
                  <a:pt x="246834" y="15330"/>
                </a:lnTo>
                <a:lnTo>
                  <a:pt x="184540" y="7435"/>
                </a:lnTo>
                <a:lnTo>
                  <a:pt x="129562" y="6261"/>
                </a:lnTo>
                <a:lnTo>
                  <a:pt x="76762" y="9148"/>
                </a:lnTo>
                <a:lnTo>
                  <a:pt x="17734" y="15532"/>
                </a:lnTo>
                <a:lnTo>
                  <a:pt x="0" y="165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24426" y="124624"/>
            <a:ext cx="1475948" cy="557131"/>
            <a:chOff x="324426" y="124624"/>
            <a:chExt cx="1475948" cy="557131"/>
          </a:xfrm>
        </p:grpSpPr>
        <p:sp>
          <p:nvSpPr>
            <p:cNvPr id="2" name="Freeform 1"/>
            <p:cNvSpPr/>
            <p:nvPr/>
          </p:nvSpPr>
          <p:spPr>
            <a:xfrm>
              <a:off x="324426" y="124624"/>
              <a:ext cx="408460" cy="403700"/>
            </a:xfrm>
            <a:custGeom>
              <a:avLst/>
              <a:gdLst/>
              <a:ahLst/>
              <a:cxnLst/>
              <a:rect l="0" t="0" r="0" b="0"/>
              <a:pathLst>
                <a:path w="408460" h="403700">
                  <a:moveTo>
                    <a:pt x="265169" y="33303"/>
                  </a:moveTo>
                  <a:lnTo>
                    <a:pt x="230272" y="3995"/>
                  </a:lnTo>
                  <a:lnTo>
                    <a:pt x="207935" y="0"/>
                  </a:lnTo>
                  <a:lnTo>
                    <a:pt x="155468" y="6967"/>
                  </a:lnTo>
                  <a:lnTo>
                    <a:pt x="102383" y="20779"/>
                  </a:lnTo>
                  <a:lnTo>
                    <a:pt x="43490" y="51075"/>
                  </a:lnTo>
                  <a:lnTo>
                    <a:pt x="22756" y="63038"/>
                  </a:lnTo>
                  <a:lnTo>
                    <a:pt x="8081" y="82394"/>
                  </a:lnTo>
                  <a:lnTo>
                    <a:pt x="0" y="105424"/>
                  </a:lnTo>
                  <a:lnTo>
                    <a:pt x="307" y="127358"/>
                  </a:lnTo>
                  <a:lnTo>
                    <a:pt x="7463" y="145685"/>
                  </a:lnTo>
                  <a:lnTo>
                    <a:pt x="12647" y="153848"/>
                  </a:lnTo>
                  <a:lnTo>
                    <a:pt x="27765" y="166037"/>
                  </a:lnTo>
                  <a:lnTo>
                    <a:pt x="71656" y="183394"/>
                  </a:lnTo>
                  <a:lnTo>
                    <a:pt x="133791" y="189683"/>
                  </a:lnTo>
                  <a:lnTo>
                    <a:pt x="183868" y="190772"/>
                  </a:lnTo>
                  <a:lnTo>
                    <a:pt x="246424" y="194259"/>
                  </a:lnTo>
                  <a:lnTo>
                    <a:pt x="309170" y="211456"/>
                  </a:lnTo>
                  <a:lnTo>
                    <a:pt x="366197" y="244226"/>
                  </a:lnTo>
                  <a:lnTo>
                    <a:pt x="397689" y="277608"/>
                  </a:lnTo>
                  <a:lnTo>
                    <a:pt x="405955" y="300590"/>
                  </a:lnTo>
                  <a:lnTo>
                    <a:pt x="408459" y="326402"/>
                  </a:lnTo>
                  <a:lnTo>
                    <a:pt x="405673" y="353472"/>
                  </a:lnTo>
                  <a:lnTo>
                    <a:pt x="394296" y="374862"/>
                  </a:lnTo>
                  <a:lnTo>
                    <a:pt x="386349" y="383841"/>
                  </a:lnTo>
                  <a:lnTo>
                    <a:pt x="365040" y="396938"/>
                  </a:lnTo>
                  <a:lnTo>
                    <a:pt x="352807" y="402068"/>
                  </a:lnTo>
                  <a:lnTo>
                    <a:pt x="307644" y="403699"/>
                  </a:lnTo>
                  <a:lnTo>
                    <a:pt x="251628" y="396774"/>
                  </a:lnTo>
                  <a:lnTo>
                    <a:pt x="196166" y="381724"/>
                  </a:lnTo>
                  <a:lnTo>
                    <a:pt x="136543" y="360278"/>
                  </a:lnTo>
                  <a:lnTo>
                    <a:pt x="117770" y="349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5369" y="178984"/>
              <a:ext cx="20082" cy="368498"/>
            </a:xfrm>
            <a:custGeom>
              <a:avLst/>
              <a:gdLst/>
              <a:ahLst/>
              <a:cxnLst/>
              <a:rect l="0" t="0" r="0" b="0"/>
              <a:pathLst>
                <a:path w="20082" h="368498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4958"/>
                  </a:lnTo>
                  <a:lnTo>
                    <a:pt x="7415" y="196414"/>
                  </a:lnTo>
                  <a:lnTo>
                    <a:pt x="8919" y="251609"/>
                  </a:lnTo>
                  <a:lnTo>
                    <a:pt x="12485" y="301888"/>
                  </a:lnTo>
                  <a:lnTo>
                    <a:pt x="17831" y="340183"/>
                  </a:lnTo>
                  <a:lnTo>
                    <a:pt x="2008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30532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89"/>
                  </a:lnTo>
                  <a:lnTo>
                    <a:pt x="87251" y="10723"/>
                  </a:lnTo>
                  <a:lnTo>
                    <a:pt x="3460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319151"/>
              <a:ext cx="178985" cy="183266"/>
            </a:xfrm>
            <a:custGeom>
              <a:avLst/>
              <a:gdLst/>
              <a:ahLst/>
              <a:cxnLst/>
              <a:rect l="0" t="0" r="0" b="0"/>
              <a:pathLst>
                <a:path w="178985" h="183266">
                  <a:moveTo>
                    <a:pt x="0" y="80931"/>
                  </a:moveTo>
                  <a:lnTo>
                    <a:pt x="33622" y="86997"/>
                  </a:lnTo>
                  <a:lnTo>
                    <a:pt x="85323" y="82476"/>
                  </a:lnTo>
                  <a:lnTo>
                    <a:pt x="135007" y="75647"/>
                  </a:lnTo>
                  <a:lnTo>
                    <a:pt x="153980" y="63375"/>
                  </a:lnTo>
                  <a:lnTo>
                    <a:pt x="162315" y="55189"/>
                  </a:lnTo>
                  <a:lnTo>
                    <a:pt x="166701" y="46222"/>
                  </a:lnTo>
                  <a:lnTo>
                    <a:pt x="168456" y="26901"/>
                  </a:lnTo>
                  <a:lnTo>
                    <a:pt x="164946" y="19175"/>
                  </a:lnTo>
                  <a:lnTo>
                    <a:pt x="151688" y="7471"/>
                  </a:lnTo>
                  <a:lnTo>
                    <a:pt x="130978" y="1489"/>
                  </a:lnTo>
                  <a:lnTo>
                    <a:pt x="106176" y="0"/>
                  </a:lnTo>
                  <a:lnTo>
                    <a:pt x="79554" y="3238"/>
                  </a:lnTo>
                  <a:lnTo>
                    <a:pt x="55245" y="14815"/>
                  </a:lnTo>
                  <a:lnTo>
                    <a:pt x="35082" y="31659"/>
                  </a:lnTo>
                  <a:lnTo>
                    <a:pt x="22221" y="50844"/>
                  </a:lnTo>
                  <a:lnTo>
                    <a:pt x="18845" y="77308"/>
                  </a:lnTo>
                  <a:lnTo>
                    <a:pt x="22413" y="106227"/>
                  </a:lnTo>
                  <a:lnTo>
                    <a:pt x="31798" y="130778"/>
                  </a:lnTo>
                  <a:lnTo>
                    <a:pt x="55825" y="158742"/>
                  </a:lnTo>
                  <a:lnTo>
                    <a:pt x="85171" y="176256"/>
                  </a:lnTo>
                  <a:lnTo>
                    <a:pt x="121682" y="183265"/>
                  </a:lnTo>
                  <a:lnTo>
                    <a:pt x="178984" y="175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294849"/>
              <a:ext cx="129868" cy="386906"/>
            </a:xfrm>
            <a:custGeom>
              <a:avLst/>
              <a:gdLst/>
              <a:ahLst/>
              <a:cxnLst/>
              <a:rect l="0" t="0" r="0" b="0"/>
              <a:pathLst>
                <a:path w="129868" h="386906">
                  <a:moveTo>
                    <a:pt x="0" y="147347"/>
                  </a:moveTo>
                  <a:lnTo>
                    <a:pt x="5589" y="209440"/>
                  </a:lnTo>
                  <a:lnTo>
                    <a:pt x="17958" y="261995"/>
                  </a:lnTo>
                  <a:lnTo>
                    <a:pt x="31666" y="324368"/>
                  </a:lnTo>
                  <a:lnTo>
                    <a:pt x="36301" y="353535"/>
                  </a:lnTo>
                  <a:lnTo>
                    <a:pt x="33502" y="386905"/>
                  </a:lnTo>
                  <a:lnTo>
                    <a:pt x="32863" y="385431"/>
                  </a:lnTo>
                  <a:lnTo>
                    <a:pt x="24518" y="328655"/>
                  </a:lnTo>
                  <a:lnTo>
                    <a:pt x="18621" y="268473"/>
                  </a:lnTo>
                  <a:lnTo>
                    <a:pt x="12127" y="205328"/>
                  </a:lnTo>
                  <a:lnTo>
                    <a:pt x="3608" y="148142"/>
                  </a:lnTo>
                  <a:lnTo>
                    <a:pt x="713" y="86066"/>
                  </a:lnTo>
                  <a:lnTo>
                    <a:pt x="5730" y="33987"/>
                  </a:lnTo>
                  <a:lnTo>
                    <a:pt x="20285" y="6264"/>
                  </a:lnTo>
                  <a:lnTo>
                    <a:pt x="28731" y="1819"/>
                  </a:lnTo>
                  <a:lnTo>
                    <a:pt x="50594" y="0"/>
                  </a:lnTo>
                  <a:lnTo>
                    <a:pt x="89210" y="11142"/>
                  </a:lnTo>
                  <a:lnTo>
                    <a:pt x="107109" y="25980"/>
                  </a:lnTo>
                  <a:lnTo>
                    <a:pt x="128132" y="64102"/>
                  </a:lnTo>
                  <a:lnTo>
                    <a:pt x="129867" y="87733"/>
                  </a:lnTo>
                  <a:lnTo>
                    <a:pt x="128692" y="100585"/>
                  </a:lnTo>
                  <a:lnTo>
                    <a:pt x="118028" y="121105"/>
                  </a:lnTo>
                  <a:lnTo>
                    <a:pt x="110271" y="129852"/>
                  </a:lnTo>
                  <a:lnTo>
                    <a:pt x="89173" y="139572"/>
                  </a:lnTo>
                  <a:lnTo>
                    <a:pt x="30850" y="154998"/>
                  </a:lnTo>
                  <a:lnTo>
                    <a:pt x="21057" y="157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9791" y="305326"/>
              <a:ext cx="199984" cy="210571"/>
            </a:xfrm>
            <a:custGeom>
              <a:avLst/>
              <a:gdLst/>
              <a:ahLst/>
              <a:cxnLst/>
              <a:rect l="0" t="0" r="0" b="0"/>
              <a:pathLst>
                <a:path w="199984" h="210571">
                  <a:moveTo>
                    <a:pt x="135297" y="0"/>
                  </a:moveTo>
                  <a:lnTo>
                    <a:pt x="71869" y="17958"/>
                  </a:lnTo>
                  <a:lnTo>
                    <a:pt x="41634" y="29367"/>
                  </a:lnTo>
                  <a:lnTo>
                    <a:pt x="2542" y="60294"/>
                  </a:lnTo>
                  <a:lnTo>
                    <a:pt x="0" y="67102"/>
                  </a:lnTo>
                  <a:lnTo>
                    <a:pt x="646" y="73980"/>
                  </a:lnTo>
                  <a:lnTo>
                    <a:pt x="3415" y="80906"/>
                  </a:lnTo>
                  <a:lnTo>
                    <a:pt x="9941" y="85523"/>
                  </a:lnTo>
                  <a:lnTo>
                    <a:pt x="41482" y="92020"/>
                  </a:lnTo>
                  <a:lnTo>
                    <a:pt x="97181" y="97336"/>
                  </a:lnTo>
                  <a:lnTo>
                    <a:pt x="140771" y="109169"/>
                  </a:lnTo>
                  <a:lnTo>
                    <a:pt x="181352" y="134128"/>
                  </a:lnTo>
                  <a:lnTo>
                    <a:pt x="198986" y="160234"/>
                  </a:lnTo>
                  <a:lnTo>
                    <a:pt x="199983" y="168824"/>
                  </a:lnTo>
                  <a:lnTo>
                    <a:pt x="194852" y="184607"/>
                  </a:lnTo>
                  <a:lnTo>
                    <a:pt x="181653" y="196301"/>
                  </a:lnTo>
                  <a:lnTo>
                    <a:pt x="173220" y="201058"/>
                  </a:lnTo>
                  <a:lnTo>
                    <a:pt x="117658" y="208691"/>
                  </a:lnTo>
                  <a:lnTo>
                    <a:pt x="59716" y="210199"/>
                  </a:lnTo>
                  <a:lnTo>
                    <a:pt x="3001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3782" y="589595"/>
              <a:ext cx="1326592" cy="31587"/>
            </a:xfrm>
            <a:custGeom>
              <a:avLst/>
              <a:gdLst/>
              <a:ahLst/>
              <a:cxnLst/>
              <a:rect l="0" t="0" r="0" b="0"/>
              <a:pathLst>
                <a:path w="1326592" h="31587">
                  <a:moveTo>
                    <a:pt x="1326591" y="31586"/>
                  </a:moveTo>
                  <a:lnTo>
                    <a:pt x="1264498" y="25997"/>
                  </a:lnTo>
                  <a:lnTo>
                    <a:pt x="1205878" y="22033"/>
                  </a:lnTo>
                  <a:lnTo>
                    <a:pt x="1159933" y="21346"/>
                  </a:lnTo>
                  <a:lnTo>
                    <a:pt x="1105245" y="21143"/>
                  </a:lnTo>
                  <a:lnTo>
                    <a:pt x="1043659" y="17955"/>
                  </a:lnTo>
                  <a:lnTo>
                    <a:pt x="986433" y="11996"/>
                  </a:lnTo>
                  <a:lnTo>
                    <a:pt x="930069" y="10819"/>
                  </a:lnTo>
                  <a:lnTo>
                    <a:pt x="870756" y="10586"/>
                  </a:lnTo>
                  <a:lnTo>
                    <a:pt x="820301" y="10546"/>
                  </a:lnTo>
                  <a:lnTo>
                    <a:pt x="771427" y="7414"/>
                  </a:lnTo>
                  <a:lnTo>
                    <a:pt x="724190" y="2197"/>
                  </a:lnTo>
                  <a:lnTo>
                    <a:pt x="673149" y="651"/>
                  </a:lnTo>
                  <a:lnTo>
                    <a:pt x="620981" y="193"/>
                  </a:lnTo>
                  <a:lnTo>
                    <a:pt x="568480" y="58"/>
                  </a:lnTo>
                  <a:lnTo>
                    <a:pt x="515879" y="17"/>
                  </a:lnTo>
                  <a:lnTo>
                    <a:pt x="463249" y="5"/>
                  </a:lnTo>
                  <a:lnTo>
                    <a:pt x="413729" y="2"/>
                  </a:lnTo>
                  <a:lnTo>
                    <a:pt x="366302" y="1"/>
                  </a:lnTo>
                  <a:lnTo>
                    <a:pt x="315204" y="0"/>
                  </a:lnTo>
                  <a:lnTo>
                    <a:pt x="266139" y="3120"/>
                  </a:lnTo>
                  <a:lnTo>
                    <a:pt x="218846" y="5214"/>
                  </a:lnTo>
                  <a:lnTo>
                    <a:pt x="170908" y="4665"/>
                  </a:lnTo>
                  <a:lnTo>
                    <a:pt x="112788" y="9371"/>
                  </a:lnTo>
                  <a:lnTo>
                    <a:pt x="57417" y="114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81114" y="715937"/>
            <a:ext cx="7544093" cy="736996"/>
            <a:chOff x="1381114" y="715937"/>
            <a:chExt cx="7544093" cy="736996"/>
          </a:xfrm>
        </p:grpSpPr>
        <p:sp>
          <p:nvSpPr>
            <p:cNvPr id="10" name="Freeform 9"/>
            <p:cNvSpPr/>
            <p:nvPr/>
          </p:nvSpPr>
          <p:spPr>
            <a:xfrm>
              <a:off x="1547689" y="937036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54144"/>
                  </a:lnTo>
                  <a:lnTo>
                    <a:pt x="6065" y="114625"/>
                  </a:lnTo>
                  <a:lnTo>
                    <a:pt x="4664" y="157692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81114" y="846173"/>
              <a:ext cx="413249" cy="382564"/>
            </a:xfrm>
            <a:custGeom>
              <a:avLst/>
              <a:gdLst/>
              <a:ahLst/>
              <a:cxnLst/>
              <a:rect l="0" t="0" r="0" b="0"/>
              <a:pathLst>
                <a:path w="413249" h="382564">
                  <a:moveTo>
                    <a:pt x="261331" y="27692"/>
                  </a:moveTo>
                  <a:lnTo>
                    <a:pt x="234945" y="12051"/>
                  </a:lnTo>
                  <a:lnTo>
                    <a:pt x="197881" y="1350"/>
                  </a:lnTo>
                  <a:lnTo>
                    <a:pt x="151544" y="0"/>
                  </a:lnTo>
                  <a:lnTo>
                    <a:pt x="108829" y="13378"/>
                  </a:lnTo>
                  <a:lnTo>
                    <a:pt x="74595" y="33329"/>
                  </a:lnTo>
                  <a:lnTo>
                    <a:pt x="26747" y="85292"/>
                  </a:lnTo>
                  <a:lnTo>
                    <a:pt x="7641" y="121448"/>
                  </a:lnTo>
                  <a:lnTo>
                    <a:pt x="0" y="175586"/>
                  </a:lnTo>
                  <a:lnTo>
                    <a:pt x="1796" y="214232"/>
                  </a:lnTo>
                  <a:lnTo>
                    <a:pt x="17320" y="276691"/>
                  </a:lnTo>
                  <a:lnTo>
                    <a:pt x="35914" y="310870"/>
                  </a:lnTo>
                  <a:lnTo>
                    <a:pt x="73045" y="350740"/>
                  </a:lnTo>
                  <a:lnTo>
                    <a:pt x="103767" y="371024"/>
                  </a:lnTo>
                  <a:lnTo>
                    <a:pt x="125792" y="379156"/>
                  </a:lnTo>
                  <a:lnTo>
                    <a:pt x="164499" y="382563"/>
                  </a:lnTo>
                  <a:lnTo>
                    <a:pt x="219500" y="373827"/>
                  </a:lnTo>
                  <a:lnTo>
                    <a:pt x="275425" y="360836"/>
                  </a:lnTo>
                  <a:lnTo>
                    <a:pt x="334114" y="323727"/>
                  </a:lnTo>
                  <a:lnTo>
                    <a:pt x="354510" y="306662"/>
                  </a:lnTo>
                  <a:lnTo>
                    <a:pt x="383549" y="260698"/>
                  </a:lnTo>
                  <a:lnTo>
                    <a:pt x="404677" y="206858"/>
                  </a:lnTo>
                  <a:lnTo>
                    <a:pt x="413248" y="175145"/>
                  </a:lnTo>
                  <a:lnTo>
                    <a:pt x="411518" y="154058"/>
                  </a:lnTo>
                  <a:lnTo>
                    <a:pt x="398378" y="122455"/>
                  </a:lnTo>
                  <a:lnTo>
                    <a:pt x="374077" y="90865"/>
                  </a:lnTo>
                  <a:lnTo>
                    <a:pt x="344650" y="70456"/>
                  </a:lnTo>
                  <a:lnTo>
                    <a:pt x="296030" y="54250"/>
                  </a:lnTo>
                  <a:lnTo>
                    <a:pt x="250803" y="48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02619" y="876564"/>
              <a:ext cx="363117" cy="331001"/>
            </a:xfrm>
            <a:custGeom>
              <a:avLst/>
              <a:gdLst/>
              <a:ahLst/>
              <a:cxnLst/>
              <a:rect l="0" t="0" r="0" b="0"/>
              <a:pathLst>
                <a:path w="363117" h="331001">
                  <a:moveTo>
                    <a:pt x="82023" y="323684"/>
                  </a:moveTo>
                  <a:lnTo>
                    <a:pt x="67369" y="270657"/>
                  </a:lnTo>
                  <a:lnTo>
                    <a:pt x="58690" y="210015"/>
                  </a:lnTo>
                  <a:lnTo>
                    <a:pt x="41949" y="154341"/>
                  </a:lnTo>
                  <a:lnTo>
                    <a:pt x="16767" y="93558"/>
                  </a:lnTo>
                  <a:lnTo>
                    <a:pt x="1102" y="36493"/>
                  </a:lnTo>
                  <a:lnTo>
                    <a:pt x="0" y="23429"/>
                  </a:lnTo>
                  <a:lnTo>
                    <a:pt x="3944" y="14720"/>
                  </a:lnTo>
                  <a:lnTo>
                    <a:pt x="11253" y="8913"/>
                  </a:lnTo>
                  <a:lnTo>
                    <a:pt x="33022" y="2462"/>
                  </a:lnTo>
                  <a:lnTo>
                    <a:pt x="75823" y="0"/>
                  </a:lnTo>
                  <a:lnTo>
                    <a:pt x="112941" y="7329"/>
                  </a:lnTo>
                  <a:lnTo>
                    <a:pt x="166813" y="30174"/>
                  </a:lnTo>
                  <a:lnTo>
                    <a:pt x="222514" y="57217"/>
                  </a:lnTo>
                  <a:lnTo>
                    <a:pt x="282922" y="104688"/>
                  </a:lnTo>
                  <a:lnTo>
                    <a:pt x="336246" y="165941"/>
                  </a:lnTo>
                  <a:lnTo>
                    <a:pt x="355570" y="197397"/>
                  </a:lnTo>
                  <a:lnTo>
                    <a:pt x="363116" y="234533"/>
                  </a:lnTo>
                  <a:lnTo>
                    <a:pt x="358641" y="255206"/>
                  </a:lnTo>
                  <a:lnTo>
                    <a:pt x="347684" y="272192"/>
                  </a:lnTo>
                  <a:lnTo>
                    <a:pt x="321784" y="293739"/>
                  </a:lnTo>
                  <a:lnTo>
                    <a:pt x="258458" y="319703"/>
                  </a:lnTo>
                  <a:lnTo>
                    <a:pt x="199066" y="331000"/>
                  </a:lnTo>
                  <a:lnTo>
                    <a:pt x="159206" y="330141"/>
                  </a:lnTo>
                  <a:lnTo>
                    <a:pt x="102216" y="315918"/>
                  </a:lnTo>
                  <a:lnTo>
                    <a:pt x="92552" y="313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109496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3668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10869" y="1042321"/>
              <a:ext cx="126281" cy="162212"/>
            </a:xfrm>
            <a:custGeom>
              <a:avLst/>
              <a:gdLst/>
              <a:ahLst/>
              <a:cxnLst/>
              <a:rect l="0" t="0" r="0" b="0"/>
              <a:pathLst>
                <a:path w="126281" h="162212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8703"/>
                  </a:lnTo>
                  <a:lnTo>
                    <a:pt x="0" y="50581"/>
                  </a:lnTo>
                  <a:lnTo>
                    <a:pt x="4746" y="58287"/>
                  </a:lnTo>
                  <a:lnTo>
                    <a:pt x="12588" y="63425"/>
                  </a:lnTo>
                  <a:lnTo>
                    <a:pt x="64784" y="81922"/>
                  </a:lnTo>
                  <a:lnTo>
                    <a:pt x="110745" y="106216"/>
                  </a:lnTo>
                  <a:lnTo>
                    <a:pt x="119519" y="112924"/>
                  </a:lnTo>
                  <a:lnTo>
                    <a:pt x="124199" y="122076"/>
                  </a:lnTo>
                  <a:lnTo>
                    <a:pt x="126280" y="144723"/>
                  </a:lnTo>
                  <a:lnTo>
                    <a:pt x="121687" y="152634"/>
                  </a:lnTo>
                  <a:lnTo>
                    <a:pt x="113946" y="157908"/>
                  </a:lnTo>
                  <a:lnTo>
                    <a:pt x="104106" y="161424"/>
                  </a:lnTo>
                  <a:lnTo>
                    <a:pt x="83814" y="162211"/>
                  </a:lnTo>
                  <a:lnTo>
                    <a:pt x="2125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905450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20" y="147998"/>
                  </a:lnTo>
                  <a:lnTo>
                    <a:pt x="11453" y="197100"/>
                  </a:lnTo>
                  <a:lnTo>
                    <a:pt x="19161" y="255613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7937" y="104232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108308" y="10722"/>
                  </a:lnTo>
                  <a:lnTo>
                    <a:pt x="5254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0093" y="1087719"/>
              <a:ext cx="115814" cy="116694"/>
            </a:xfrm>
            <a:custGeom>
              <a:avLst/>
              <a:gdLst/>
              <a:ahLst/>
              <a:cxnLst/>
              <a:rect l="0" t="0" r="0" b="0"/>
              <a:pathLst>
                <a:path w="115814" h="116694">
                  <a:moveTo>
                    <a:pt x="0" y="49358"/>
                  </a:moveTo>
                  <a:lnTo>
                    <a:pt x="15641" y="67339"/>
                  </a:lnTo>
                  <a:lnTo>
                    <a:pt x="36097" y="116693"/>
                  </a:lnTo>
                  <a:lnTo>
                    <a:pt x="17176" y="58817"/>
                  </a:lnTo>
                  <a:lnTo>
                    <a:pt x="16602" y="38354"/>
                  </a:lnTo>
                  <a:lnTo>
                    <a:pt x="18087" y="27984"/>
                  </a:lnTo>
                  <a:lnTo>
                    <a:pt x="22586" y="19901"/>
                  </a:lnTo>
                  <a:lnTo>
                    <a:pt x="36944" y="7800"/>
                  </a:lnTo>
                  <a:lnTo>
                    <a:pt x="75937" y="0"/>
                  </a:lnTo>
                  <a:lnTo>
                    <a:pt x="95361" y="1295"/>
                  </a:lnTo>
                  <a:lnTo>
                    <a:pt x="115813" y="7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5" y="1116020"/>
              <a:ext cx="21057" cy="73701"/>
            </a:xfrm>
            <a:custGeom>
              <a:avLst/>
              <a:gdLst/>
              <a:ahLst/>
              <a:cxnLst/>
              <a:rect l="0" t="0" r="0" b="0"/>
              <a:pathLst>
                <a:path w="21057" h="73701">
                  <a:moveTo>
                    <a:pt x="0" y="0"/>
                  </a:moveTo>
                  <a:lnTo>
                    <a:pt x="16788" y="59918"/>
                  </a:lnTo>
                  <a:lnTo>
                    <a:pt x="21056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79606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95419" y="894922"/>
              <a:ext cx="200775" cy="290198"/>
            </a:xfrm>
            <a:custGeom>
              <a:avLst/>
              <a:gdLst/>
              <a:ahLst/>
              <a:cxnLst/>
              <a:rect l="0" t="0" r="0" b="0"/>
              <a:pathLst>
                <a:path w="200775" h="290198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7028" y="171350"/>
                  </a:lnTo>
                  <a:lnTo>
                    <a:pt x="33805" y="227693"/>
                  </a:lnTo>
                  <a:lnTo>
                    <a:pt x="46062" y="272964"/>
                  </a:lnTo>
                  <a:lnTo>
                    <a:pt x="48256" y="275562"/>
                  </a:lnTo>
                  <a:lnTo>
                    <a:pt x="49718" y="272615"/>
                  </a:lnTo>
                  <a:lnTo>
                    <a:pt x="57600" y="220075"/>
                  </a:lnTo>
                  <a:lnTo>
                    <a:pt x="55948" y="209888"/>
                  </a:lnTo>
                  <a:lnTo>
                    <a:pt x="57186" y="200756"/>
                  </a:lnTo>
                  <a:lnTo>
                    <a:pt x="64800" y="184371"/>
                  </a:lnTo>
                  <a:lnTo>
                    <a:pt x="82241" y="161993"/>
                  </a:lnTo>
                  <a:lnTo>
                    <a:pt x="89923" y="158298"/>
                  </a:lnTo>
                  <a:lnTo>
                    <a:pt x="107816" y="157312"/>
                  </a:lnTo>
                  <a:lnTo>
                    <a:pt x="143210" y="168923"/>
                  </a:lnTo>
                  <a:lnTo>
                    <a:pt x="172154" y="187182"/>
                  </a:lnTo>
                  <a:lnTo>
                    <a:pt x="195548" y="212999"/>
                  </a:lnTo>
                  <a:lnTo>
                    <a:pt x="200774" y="235826"/>
                  </a:lnTo>
                  <a:lnTo>
                    <a:pt x="200530" y="248464"/>
                  </a:lnTo>
                  <a:lnTo>
                    <a:pt x="196858" y="259229"/>
                  </a:lnTo>
                  <a:lnTo>
                    <a:pt x="183419" y="277430"/>
                  </a:lnTo>
                  <a:lnTo>
                    <a:pt x="162628" y="287079"/>
                  </a:lnTo>
                  <a:lnTo>
                    <a:pt x="138960" y="290197"/>
                  </a:lnTo>
                  <a:lnTo>
                    <a:pt x="116742" y="287684"/>
                  </a:lnTo>
                  <a:lnTo>
                    <a:pt x="98289" y="279548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60827" y="1052849"/>
              <a:ext cx="124148" cy="126427"/>
            </a:xfrm>
            <a:custGeom>
              <a:avLst/>
              <a:gdLst/>
              <a:ahLst/>
              <a:cxnLst/>
              <a:rect l="0" t="0" r="0" b="0"/>
              <a:pathLst>
                <a:path w="124148" h="126427">
                  <a:moveTo>
                    <a:pt x="8333" y="10529"/>
                  </a:moveTo>
                  <a:lnTo>
                    <a:pt x="0" y="48007"/>
                  </a:lnTo>
                  <a:lnTo>
                    <a:pt x="1120" y="71639"/>
                  </a:lnTo>
                  <a:lnTo>
                    <a:pt x="14905" y="103505"/>
                  </a:lnTo>
                  <a:lnTo>
                    <a:pt x="27242" y="120482"/>
                  </a:lnTo>
                  <a:lnTo>
                    <a:pt x="34977" y="124775"/>
                  </a:lnTo>
                  <a:lnTo>
                    <a:pt x="52930" y="126426"/>
                  </a:lnTo>
                  <a:lnTo>
                    <a:pt x="82768" y="115189"/>
                  </a:lnTo>
                  <a:lnTo>
                    <a:pt x="97177" y="100328"/>
                  </a:lnTo>
                  <a:lnTo>
                    <a:pt x="115960" y="62192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69202" y="86333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60995"/>
                  </a:lnTo>
                  <a:lnTo>
                    <a:pt x="3119" y="215769"/>
                  </a:lnTo>
                  <a:lnTo>
                    <a:pt x="14654" y="27619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84974" y="1010735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012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21540" y="1094963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5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16601" y="1031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11357" y="1073906"/>
              <a:ext cx="115815" cy="122675"/>
            </a:xfrm>
            <a:custGeom>
              <a:avLst/>
              <a:gdLst/>
              <a:ahLst/>
              <a:cxnLst/>
              <a:rect l="0" t="0" r="0" b="0"/>
              <a:pathLst>
                <a:path w="115815" h="122675">
                  <a:moveTo>
                    <a:pt x="0" y="0"/>
                  </a:moveTo>
                  <a:lnTo>
                    <a:pt x="15641" y="17981"/>
                  </a:lnTo>
                  <a:lnTo>
                    <a:pt x="39607" y="74354"/>
                  </a:lnTo>
                  <a:lnTo>
                    <a:pt x="70784" y="120839"/>
                  </a:lnTo>
                  <a:lnTo>
                    <a:pt x="76436" y="122674"/>
                  </a:lnTo>
                  <a:lnTo>
                    <a:pt x="81373" y="120387"/>
                  </a:lnTo>
                  <a:lnTo>
                    <a:pt x="85834" y="115353"/>
                  </a:lnTo>
                  <a:lnTo>
                    <a:pt x="97702" y="85911"/>
                  </a:lnTo>
                  <a:lnTo>
                    <a:pt x="107406" y="29713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92792" y="1053806"/>
              <a:ext cx="176535" cy="183532"/>
            </a:xfrm>
            <a:custGeom>
              <a:avLst/>
              <a:gdLst/>
              <a:ahLst/>
              <a:cxnLst/>
              <a:rect l="0" t="0" r="0" b="0"/>
              <a:pathLst>
                <a:path w="176535" h="183532">
                  <a:moveTo>
                    <a:pt x="8078" y="83271"/>
                  </a:moveTo>
                  <a:lnTo>
                    <a:pt x="30435" y="83271"/>
                  </a:lnTo>
                  <a:lnTo>
                    <a:pt x="47651" y="77032"/>
                  </a:lnTo>
                  <a:lnTo>
                    <a:pt x="91018" y="53420"/>
                  </a:lnTo>
                  <a:lnTo>
                    <a:pt x="102652" y="37249"/>
                  </a:lnTo>
                  <a:lnTo>
                    <a:pt x="103883" y="28023"/>
                  </a:lnTo>
                  <a:lnTo>
                    <a:pt x="99011" y="8414"/>
                  </a:lnTo>
                  <a:lnTo>
                    <a:pt x="92097" y="2951"/>
                  </a:lnTo>
                  <a:lnTo>
                    <a:pt x="71936" y="0"/>
                  </a:lnTo>
                  <a:lnTo>
                    <a:pt x="50497" y="5708"/>
                  </a:lnTo>
                  <a:lnTo>
                    <a:pt x="39867" y="10505"/>
                  </a:lnTo>
                  <a:lnTo>
                    <a:pt x="24936" y="25194"/>
                  </a:lnTo>
                  <a:lnTo>
                    <a:pt x="5819" y="63221"/>
                  </a:lnTo>
                  <a:lnTo>
                    <a:pt x="0" y="105276"/>
                  </a:lnTo>
                  <a:lnTo>
                    <a:pt x="4878" y="131656"/>
                  </a:lnTo>
                  <a:lnTo>
                    <a:pt x="20778" y="163118"/>
                  </a:lnTo>
                  <a:lnTo>
                    <a:pt x="27073" y="171597"/>
                  </a:lnTo>
                  <a:lnTo>
                    <a:pt x="35949" y="177250"/>
                  </a:lnTo>
                  <a:lnTo>
                    <a:pt x="58290" y="183531"/>
                  </a:lnTo>
                  <a:lnTo>
                    <a:pt x="91586" y="181478"/>
                  </a:lnTo>
                  <a:lnTo>
                    <a:pt x="150067" y="167029"/>
                  </a:lnTo>
                  <a:lnTo>
                    <a:pt x="176534" y="156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16808" y="779108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4749" y="222662"/>
                  </a:lnTo>
                  <a:lnTo>
                    <a:pt x="29560" y="284733"/>
                  </a:lnTo>
                  <a:lnTo>
                    <a:pt x="36574" y="336400"/>
                  </a:lnTo>
                  <a:lnTo>
                    <a:pt x="39652" y="36359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27295" y="742289"/>
              <a:ext cx="361932" cy="247390"/>
            </a:xfrm>
            <a:custGeom>
              <a:avLst/>
              <a:gdLst/>
              <a:ahLst/>
              <a:cxnLst/>
              <a:rect l="0" t="0" r="0" b="0"/>
              <a:pathLst>
                <a:path w="361932" h="247390">
                  <a:moveTo>
                    <a:pt x="0" y="142104"/>
                  </a:moveTo>
                  <a:lnTo>
                    <a:pt x="0" y="119748"/>
                  </a:lnTo>
                  <a:lnTo>
                    <a:pt x="11178" y="89077"/>
                  </a:lnTo>
                  <a:lnTo>
                    <a:pt x="34897" y="63351"/>
                  </a:lnTo>
                  <a:lnTo>
                    <a:pt x="95047" y="19444"/>
                  </a:lnTo>
                  <a:lnTo>
                    <a:pt x="152569" y="6871"/>
                  </a:lnTo>
                  <a:lnTo>
                    <a:pt x="197154" y="0"/>
                  </a:lnTo>
                  <a:lnTo>
                    <a:pt x="245719" y="4333"/>
                  </a:lnTo>
                  <a:lnTo>
                    <a:pt x="287925" y="14196"/>
                  </a:lnTo>
                  <a:lnTo>
                    <a:pt x="324332" y="37896"/>
                  </a:lnTo>
                  <a:lnTo>
                    <a:pt x="338340" y="52506"/>
                  </a:lnTo>
                  <a:lnTo>
                    <a:pt x="360742" y="100670"/>
                  </a:lnTo>
                  <a:lnTo>
                    <a:pt x="361931" y="121349"/>
                  </a:lnTo>
                  <a:lnTo>
                    <a:pt x="353162" y="163221"/>
                  </a:lnTo>
                  <a:lnTo>
                    <a:pt x="340625" y="181125"/>
                  </a:lnTo>
                  <a:lnTo>
                    <a:pt x="310716" y="204359"/>
                  </a:lnTo>
                  <a:lnTo>
                    <a:pt x="252223" y="231844"/>
                  </a:lnTo>
                  <a:lnTo>
                    <a:pt x="200041" y="247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32621" y="1010735"/>
              <a:ext cx="115814" cy="128940"/>
            </a:xfrm>
            <a:custGeom>
              <a:avLst/>
              <a:gdLst/>
              <a:ahLst/>
              <a:cxnLst/>
              <a:rect l="0" t="0" r="0" b="0"/>
              <a:pathLst>
                <a:path w="115814" h="128940">
                  <a:moveTo>
                    <a:pt x="0" y="73700"/>
                  </a:moveTo>
                  <a:lnTo>
                    <a:pt x="14655" y="126727"/>
                  </a:lnTo>
                  <a:lnTo>
                    <a:pt x="16789" y="128939"/>
                  </a:lnTo>
                  <a:lnTo>
                    <a:pt x="18212" y="125734"/>
                  </a:lnTo>
                  <a:lnTo>
                    <a:pt x="26084" y="86968"/>
                  </a:lnTo>
                  <a:lnTo>
                    <a:pt x="41134" y="59044"/>
                  </a:lnTo>
                  <a:lnTo>
                    <a:pt x="80940" y="14292"/>
                  </a:lnTo>
                  <a:lnTo>
                    <a:pt x="94855" y="635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94843" y="1047260"/>
              <a:ext cx="117340" cy="121934"/>
            </a:xfrm>
            <a:custGeom>
              <a:avLst/>
              <a:gdLst/>
              <a:ahLst/>
              <a:cxnLst/>
              <a:rect l="0" t="0" r="0" b="0"/>
              <a:pathLst>
                <a:path w="117340" h="121934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6" y="5612"/>
                  </a:lnTo>
                  <a:lnTo>
                    <a:pt x="10198" y="34593"/>
                  </a:lnTo>
                  <a:lnTo>
                    <a:pt x="2147" y="54355"/>
                  </a:lnTo>
                  <a:lnTo>
                    <a:pt x="0" y="66175"/>
                  </a:lnTo>
                  <a:lnTo>
                    <a:pt x="3854" y="85549"/>
                  </a:lnTo>
                  <a:lnTo>
                    <a:pt x="19177" y="109610"/>
                  </a:lnTo>
                  <a:lnTo>
                    <a:pt x="25391" y="117050"/>
                  </a:lnTo>
                  <a:lnTo>
                    <a:pt x="33044" y="120841"/>
                  </a:lnTo>
                  <a:lnTo>
                    <a:pt x="50905" y="121933"/>
                  </a:lnTo>
                  <a:lnTo>
                    <a:pt x="80691" y="115971"/>
                  </a:lnTo>
                  <a:lnTo>
                    <a:pt x="98208" y="103781"/>
                  </a:lnTo>
                  <a:lnTo>
                    <a:pt x="106155" y="95617"/>
                  </a:lnTo>
                  <a:lnTo>
                    <a:pt x="114984" y="74067"/>
                  </a:lnTo>
                  <a:lnTo>
                    <a:pt x="117339" y="61770"/>
                  </a:lnTo>
                  <a:lnTo>
                    <a:pt x="113716" y="41867"/>
                  </a:lnTo>
                  <a:lnTo>
                    <a:pt x="9046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63879" y="1053175"/>
              <a:ext cx="102778" cy="265273"/>
            </a:xfrm>
            <a:custGeom>
              <a:avLst/>
              <a:gdLst/>
              <a:ahLst/>
              <a:cxnLst/>
              <a:rect l="0" t="0" r="0" b="0"/>
              <a:pathLst>
                <a:path w="102778" h="265273">
                  <a:moveTo>
                    <a:pt x="5654" y="83902"/>
                  </a:moveTo>
                  <a:lnTo>
                    <a:pt x="23612" y="146183"/>
                  </a:lnTo>
                  <a:lnTo>
                    <a:pt x="37321" y="200233"/>
                  </a:lnTo>
                  <a:lnTo>
                    <a:pt x="51294" y="255970"/>
                  </a:lnTo>
                  <a:lnTo>
                    <a:pt x="51288" y="262955"/>
                  </a:lnTo>
                  <a:lnTo>
                    <a:pt x="48945" y="265272"/>
                  </a:lnTo>
                  <a:lnTo>
                    <a:pt x="45043" y="264477"/>
                  </a:lnTo>
                  <a:lnTo>
                    <a:pt x="37588" y="251115"/>
                  </a:lnTo>
                  <a:lnTo>
                    <a:pt x="23270" y="198820"/>
                  </a:lnTo>
                  <a:lnTo>
                    <a:pt x="10347" y="140571"/>
                  </a:lnTo>
                  <a:lnTo>
                    <a:pt x="3461" y="87124"/>
                  </a:lnTo>
                  <a:lnTo>
                    <a:pt x="0" y="63107"/>
                  </a:lnTo>
                  <a:lnTo>
                    <a:pt x="2361" y="36835"/>
                  </a:lnTo>
                  <a:lnTo>
                    <a:pt x="10430" y="15800"/>
                  </a:lnTo>
                  <a:lnTo>
                    <a:pt x="15857" y="6916"/>
                  </a:lnTo>
                  <a:lnTo>
                    <a:pt x="24154" y="2162"/>
                  </a:lnTo>
                  <a:lnTo>
                    <a:pt x="45852" y="0"/>
                  </a:lnTo>
                  <a:lnTo>
                    <a:pt x="67973" y="6058"/>
                  </a:lnTo>
                  <a:lnTo>
                    <a:pt x="78786" y="10949"/>
                  </a:lnTo>
                  <a:lnTo>
                    <a:pt x="93919" y="25742"/>
                  </a:lnTo>
                  <a:lnTo>
                    <a:pt x="99592" y="34601"/>
                  </a:lnTo>
                  <a:lnTo>
                    <a:pt x="102777" y="53802"/>
                  </a:lnTo>
                  <a:lnTo>
                    <a:pt x="101988" y="63835"/>
                  </a:lnTo>
                  <a:lnTo>
                    <a:pt x="94873" y="81223"/>
                  </a:lnTo>
                  <a:lnTo>
                    <a:pt x="89700" y="89135"/>
                  </a:lnTo>
                  <a:lnTo>
                    <a:pt x="81571" y="94410"/>
                  </a:lnTo>
                  <a:lnTo>
                    <a:pt x="41144" y="102875"/>
                  </a:lnTo>
                  <a:lnTo>
                    <a:pt x="16182" y="104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10520" y="1034863"/>
              <a:ext cx="122227" cy="155098"/>
            </a:xfrm>
            <a:custGeom>
              <a:avLst/>
              <a:gdLst/>
              <a:ahLst/>
              <a:cxnLst/>
              <a:rect l="0" t="0" r="0" b="0"/>
              <a:pathLst>
                <a:path w="122227" h="155098">
                  <a:moveTo>
                    <a:pt x="27469" y="81157"/>
                  </a:moveTo>
                  <a:lnTo>
                    <a:pt x="81344" y="62029"/>
                  </a:lnTo>
                  <a:lnTo>
                    <a:pt x="101716" y="50819"/>
                  </a:lnTo>
                  <a:lnTo>
                    <a:pt x="107383" y="43384"/>
                  </a:lnTo>
                  <a:lnTo>
                    <a:pt x="109991" y="34918"/>
                  </a:lnTo>
                  <a:lnTo>
                    <a:pt x="110560" y="25765"/>
                  </a:lnTo>
                  <a:lnTo>
                    <a:pt x="107429" y="18493"/>
                  </a:lnTo>
                  <a:lnTo>
                    <a:pt x="94592" y="7293"/>
                  </a:lnTo>
                  <a:lnTo>
                    <a:pt x="62045" y="0"/>
                  </a:lnTo>
                  <a:lnTo>
                    <a:pt x="42446" y="4533"/>
                  </a:lnTo>
                  <a:lnTo>
                    <a:pt x="10800" y="26507"/>
                  </a:lnTo>
                  <a:lnTo>
                    <a:pt x="2513" y="49069"/>
                  </a:lnTo>
                  <a:lnTo>
                    <a:pt x="0" y="76255"/>
                  </a:lnTo>
                  <a:lnTo>
                    <a:pt x="2783" y="100035"/>
                  </a:lnTo>
                  <a:lnTo>
                    <a:pt x="11038" y="119183"/>
                  </a:lnTo>
                  <a:lnTo>
                    <a:pt x="23676" y="135492"/>
                  </a:lnTo>
                  <a:lnTo>
                    <a:pt x="40991" y="150540"/>
                  </a:lnTo>
                  <a:lnTo>
                    <a:pt x="51692" y="154318"/>
                  </a:lnTo>
                  <a:lnTo>
                    <a:pt x="96248" y="155097"/>
                  </a:lnTo>
                  <a:lnTo>
                    <a:pt x="122226" y="154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64331" y="1052849"/>
              <a:ext cx="73701" cy="169844"/>
            </a:xfrm>
            <a:custGeom>
              <a:avLst/>
              <a:gdLst/>
              <a:ahLst/>
              <a:cxnLst/>
              <a:rect l="0" t="0" r="0" b="0"/>
              <a:pathLst>
                <a:path w="73701" h="169844">
                  <a:moveTo>
                    <a:pt x="0" y="42114"/>
                  </a:moveTo>
                  <a:lnTo>
                    <a:pt x="14654" y="95142"/>
                  </a:lnTo>
                  <a:lnTo>
                    <a:pt x="43120" y="155783"/>
                  </a:lnTo>
                  <a:lnTo>
                    <a:pt x="51920" y="169843"/>
                  </a:lnTo>
                  <a:lnTo>
                    <a:pt x="28321" y="111646"/>
                  </a:lnTo>
                  <a:lnTo>
                    <a:pt x="8454" y="64428"/>
                  </a:lnTo>
                  <a:lnTo>
                    <a:pt x="6877" y="42673"/>
                  </a:lnTo>
                  <a:lnTo>
                    <a:pt x="8094" y="31958"/>
                  </a:lnTo>
                  <a:lnTo>
                    <a:pt x="12415" y="23645"/>
                  </a:lnTo>
                  <a:lnTo>
                    <a:pt x="26575" y="11289"/>
                  </a:lnTo>
                  <a:lnTo>
                    <a:pt x="44567" y="501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16" y="821222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1169" y="161928"/>
                  </a:lnTo>
                  <a:lnTo>
                    <a:pt x="8405" y="208506"/>
                  </a:lnTo>
                  <a:lnTo>
                    <a:pt x="16788" y="264551"/>
                  </a:lnTo>
                  <a:lnTo>
                    <a:pt x="20962" y="316382"/>
                  </a:lnTo>
                  <a:lnTo>
                    <a:pt x="29087" y="35266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0144" y="97915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0" y="16788"/>
                  </a:lnTo>
                  <a:lnTo>
                    <a:pt x="64473" y="26084"/>
                  </a:lnTo>
                  <a:lnTo>
                    <a:pt x="16939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06486" y="1084435"/>
              <a:ext cx="94758" cy="73700"/>
            </a:xfrm>
            <a:custGeom>
              <a:avLst/>
              <a:gdLst/>
              <a:ahLst/>
              <a:cxnLst/>
              <a:rect l="0" t="0" r="0" b="0"/>
              <a:pathLst>
                <a:path w="94758" h="73700">
                  <a:moveTo>
                    <a:pt x="0" y="0"/>
                  </a:moveTo>
                  <a:lnTo>
                    <a:pt x="24047" y="9575"/>
                  </a:lnTo>
                  <a:lnTo>
                    <a:pt x="85385" y="64498"/>
                  </a:lnTo>
                  <a:lnTo>
                    <a:pt x="947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74901" y="1042321"/>
              <a:ext cx="200043" cy="410612"/>
            </a:xfrm>
            <a:custGeom>
              <a:avLst/>
              <a:gdLst/>
              <a:ahLst/>
              <a:cxnLst/>
              <a:rect l="0" t="0" r="0" b="0"/>
              <a:pathLst>
                <a:path w="200043" h="410612">
                  <a:moveTo>
                    <a:pt x="200042" y="0"/>
                  </a:moveTo>
                  <a:lnTo>
                    <a:pt x="185388" y="53027"/>
                  </a:lnTo>
                  <a:lnTo>
                    <a:pt x="160042" y="113669"/>
                  </a:lnTo>
                  <a:lnTo>
                    <a:pt x="131083" y="170513"/>
                  </a:lnTo>
                  <a:lnTo>
                    <a:pt x="96732" y="227180"/>
                  </a:lnTo>
                  <a:lnTo>
                    <a:pt x="67071" y="284041"/>
                  </a:lnTo>
                  <a:lnTo>
                    <a:pt x="38682" y="335957"/>
                  </a:lnTo>
                  <a:lnTo>
                    <a:pt x="13664" y="38382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37080" y="715937"/>
              <a:ext cx="174859" cy="473784"/>
            </a:xfrm>
            <a:custGeom>
              <a:avLst/>
              <a:gdLst/>
              <a:ahLst/>
              <a:cxnLst/>
              <a:rect l="0" t="0" r="0" b="0"/>
              <a:pathLst>
                <a:path w="174859" h="473784">
                  <a:moveTo>
                    <a:pt x="174858" y="0"/>
                  </a:moveTo>
                  <a:lnTo>
                    <a:pt x="155707" y="16811"/>
                  </a:lnTo>
                  <a:lnTo>
                    <a:pt x="101641" y="55088"/>
                  </a:lnTo>
                  <a:lnTo>
                    <a:pt x="67545" y="89174"/>
                  </a:lnTo>
                  <a:lnTo>
                    <a:pt x="38279" y="141661"/>
                  </a:lnTo>
                  <a:lnTo>
                    <a:pt x="15558" y="196829"/>
                  </a:lnTo>
                  <a:lnTo>
                    <a:pt x="975" y="251096"/>
                  </a:lnTo>
                  <a:lnTo>
                    <a:pt x="0" y="310689"/>
                  </a:lnTo>
                  <a:lnTo>
                    <a:pt x="16315" y="362538"/>
                  </a:lnTo>
                  <a:lnTo>
                    <a:pt x="60349" y="420356"/>
                  </a:lnTo>
                  <a:lnTo>
                    <a:pt x="81851" y="439509"/>
                  </a:lnTo>
                  <a:lnTo>
                    <a:pt x="127544" y="461337"/>
                  </a:lnTo>
                  <a:lnTo>
                    <a:pt x="15380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54536" y="965616"/>
              <a:ext cx="174128" cy="433653"/>
            </a:xfrm>
            <a:custGeom>
              <a:avLst/>
              <a:gdLst/>
              <a:ahLst/>
              <a:cxnLst/>
              <a:rect l="0" t="0" r="0" b="0"/>
              <a:pathLst>
                <a:path w="174128" h="433653">
                  <a:moveTo>
                    <a:pt x="31101" y="181990"/>
                  </a:moveTo>
                  <a:lnTo>
                    <a:pt x="31101" y="240607"/>
                  </a:lnTo>
                  <a:lnTo>
                    <a:pt x="39506" y="303186"/>
                  </a:lnTo>
                  <a:lnTo>
                    <a:pt x="47889" y="353340"/>
                  </a:lnTo>
                  <a:lnTo>
                    <a:pt x="51315" y="412802"/>
                  </a:lnTo>
                  <a:lnTo>
                    <a:pt x="51595" y="427112"/>
                  </a:lnTo>
                  <a:lnTo>
                    <a:pt x="49444" y="433142"/>
                  </a:lnTo>
                  <a:lnTo>
                    <a:pt x="45669" y="433652"/>
                  </a:lnTo>
                  <a:lnTo>
                    <a:pt x="40813" y="430483"/>
                  </a:lnTo>
                  <a:lnTo>
                    <a:pt x="35418" y="414484"/>
                  </a:lnTo>
                  <a:lnTo>
                    <a:pt x="23264" y="351513"/>
                  </a:lnTo>
                  <a:lnTo>
                    <a:pt x="14481" y="301889"/>
                  </a:lnTo>
                  <a:lnTo>
                    <a:pt x="10189" y="246761"/>
                  </a:lnTo>
                  <a:lnTo>
                    <a:pt x="1971" y="188675"/>
                  </a:lnTo>
                  <a:lnTo>
                    <a:pt x="0" y="127158"/>
                  </a:lnTo>
                  <a:lnTo>
                    <a:pt x="781" y="71116"/>
                  </a:lnTo>
                  <a:lnTo>
                    <a:pt x="9119" y="37224"/>
                  </a:lnTo>
                  <a:lnTo>
                    <a:pt x="19772" y="19774"/>
                  </a:lnTo>
                  <a:lnTo>
                    <a:pt x="35424" y="7338"/>
                  </a:lnTo>
                  <a:lnTo>
                    <a:pt x="44511" y="2384"/>
                  </a:lnTo>
                  <a:lnTo>
                    <a:pt x="67087" y="0"/>
                  </a:lnTo>
                  <a:lnTo>
                    <a:pt x="114119" y="8001"/>
                  </a:lnTo>
                  <a:lnTo>
                    <a:pt x="132729" y="20433"/>
                  </a:lnTo>
                  <a:lnTo>
                    <a:pt x="156360" y="50283"/>
                  </a:lnTo>
                  <a:lnTo>
                    <a:pt x="168660" y="75490"/>
                  </a:lnTo>
                  <a:lnTo>
                    <a:pt x="174127" y="102291"/>
                  </a:lnTo>
                  <a:lnTo>
                    <a:pt x="170317" y="126681"/>
                  </a:lnTo>
                  <a:lnTo>
                    <a:pt x="155019" y="157023"/>
                  </a:lnTo>
                  <a:lnTo>
                    <a:pt x="141158" y="172063"/>
                  </a:lnTo>
                  <a:lnTo>
                    <a:pt x="123300" y="182647"/>
                  </a:lnTo>
                  <a:lnTo>
                    <a:pt x="100544" y="185012"/>
                  </a:lnTo>
                  <a:lnTo>
                    <a:pt x="53397" y="176997"/>
                  </a:lnTo>
                  <a:lnTo>
                    <a:pt x="20573" y="160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59389" y="1008244"/>
              <a:ext cx="226332" cy="170948"/>
            </a:xfrm>
            <a:custGeom>
              <a:avLst/>
              <a:gdLst/>
              <a:ahLst/>
              <a:cxnLst/>
              <a:rect l="0" t="0" r="0" b="0"/>
              <a:pathLst>
                <a:path w="226332" h="170948">
                  <a:moveTo>
                    <a:pt x="121046" y="76191"/>
                  </a:moveTo>
                  <a:lnTo>
                    <a:pt x="117927" y="33499"/>
                  </a:lnTo>
                  <a:lnTo>
                    <a:pt x="115457" y="23163"/>
                  </a:lnTo>
                  <a:lnTo>
                    <a:pt x="110301" y="15103"/>
                  </a:lnTo>
                  <a:lnTo>
                    <a:pt x="95214" y="3027"/>
                  </a:lnTo>
                  <a:lnTo>
                    <a:pt x="73691" y="0"/>
                  </a:lnTo>
                  <a:lnTo>
                    <a:pt x="61399" y="830"/>
                  </a:lnTo>
                  <a:lnTo>
                    <a:pt x="41503" y="11112"/>
                  </a:lnTo>
                  <a:lnTo>
                    <a:pt x="9667" y="46308"/>
                  </a:lnTo>
                  <a:lnTo>
                    <a:pt x="1355" y="72658"/>
                  </a:lnTo>
                  <a:lnTo>
                    <a:pt x="0" y="100357"/>
                  </a:lnTo>
                  <a:lnTo>
                    <a:pt x="7196" y="120467"/>
                  </a:lnTo>
                  <a:lnTo>
                    <a:pt x="29991" y="144942"/>
                  </a:lnTo>
                  <a:lnTo>
                    <a:pt x="39286" y="148931"/>
                  </a:lnTo>
                  <a:lnTo>
                    <a:pt x="58972" y="150244"/>
                  </a:lnTo>
                  <a:lnTo>
                    <a:pt x="89786" y="138817"/>
                  </a:lnTo>
                  <a:lnTo>
                    <a:pt x="115553" y="115024"/>
                  </a:lnTo>
                  <a:lnTo>
                    <a:pt x="124454" y="92670"/>
                  </a:lnTo>
                  <a:lnTo>
                    <a:pt x="126828" y="80158"/>
                  </a:lnTo>
                  <a:lnTo>
                    <a:pt x="129579" y="75326"/>
                  </a:lnTo>
                  <a:lnTo>
                    <a:pt x="132584" y="75614"/>
                  </a:lnTo>
                  <a:lnTo>
                    <a:pt x="139042" y="85293"/>
                  </a:lnTo>
                  <a:lnTo>
                    <a:pt x="168095" y="138991"/>
                  </a:lnTo>
                  <a:lnTo>
                    <a:pt x="181341" y="155185"/>
                  </a:lnTo>
                  <a:lnTo>
                    <a:pt x="198147" y="163942"/>
                  </a:lnTo>
                  <a:lnTo>
                    <a:pt x="226331" y="170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7369" y="979150"/>
              <a:ext cx="82051" cy="181595"/>
            </a:xfrm>
            <a:custGeom>
              <a:avLst/>
              <a:gdLst/>
              <a:ahLst/>
              <a:cxnLst/>
              <a:rect l="0" t="0" r="0" b="0"/>
              <a:pathLst>
                <a:path w="82051" h="181595">
                  <a:moveTo>
                    <a:pt x="29408" y="84228"/>
                  </a:moveTo>
                  <a:lnTo>
                    <a:pt x="34997" y="142845"/>
                  </a:lnTo>
                  <a:lnTo>
                    <a:pt x="45026" y="181594"/>
                  </a:lnTo>
                  <a:lnTo>
                    <a:pt x="16485" y="125211"/>
                  </a:lnTo>
                  <a:lnTo>
                    <a:pt x="2722" y="82835"/>
                  </a:lnTo>
                  <a:lnTo>
                    <a:pt x="0" y="57482"/>
                  </a:lnTo>
                  <a:lnTo>
                    <a:pt x="5029" y="33736"/>
                  </a:lnTo>
                  <a:lnTo>
                    <a:pt x="9646" y="22491"/>
                  </a:lnTo>
                  <a:lnTo>
                    <a:pt x="17404" y="14994"/>
                  </a:lnTo>
                  <a:lnTo>
                    <a:pt x="38500" y="6664"/>
                  </a:lnTo>
                  <a:lnTo>
                    <a:pt x="820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13500" y="1003263"/>
              <a:ext cx="124988" cy="136691"/>
            </a:xfrm>
            <a:custGeom>
              <a:avLst/>
              <a:gdLst/>
              <a:ahLst/>
              <a:cxnLst/>
              <a:rect l="0" t="0" r="0" b="0"/>
              <a:pathLst>
                <a:path w="124988" h="136691">
                  <a:moveTo>
                    <a:pt x="9091" y="60115"/>
                  </a:moveTo>
                  <a:lnTo>
                    <a:pt x="46568" y="68448"/>
                  </a:lnTo>
                  <a:lnTo>
                    <a:pt x="81416" y="66873"/>
                  </a:lnTo>
                  <a:lnTo>
                    <a:pt x="102066" y="60779"/>
                  </a:lnTo>
                  <a:lnTo>
                    <a:pt x="119044" y="50271"/>
                  </a:lnTo>
                  <a:lnTo>
                    <a:pt x="123337" y="43024"/>
                  </a:lnTo>
                  <a:lnTo>
                    <a:pt x="124987" y="25613"/>
                  </a:lnTo>
                  <a:lnTo>
                    <a:pt x="121450" y="18396"/>
                  </a:lnTo>
                  <a:lnTo>
                    <a:pt x="108161" y="7258"/>
                  </a:lnTo>
                  <a:lnTo>
                    <a:pt x="75359" y="0"/>
                  </a:lnTo>
                  <a:lnTo>
                    <a:pt x="41594" y="3439"/>
                  </a:lnTo>
                  <a:lnTo>
                    <a:pt x="23146" y="11919"/>
                  </a:lnTo>
                  <a:lnTo>
                    <a:pt x="14952" y="17455"/>
                  </a:lnTo>
                  <a:lnTo>
                    <a:pt x="9488" y="25826"/>
                  </a:lnTo>
                  <a:lnTo>
                    <a:pt x="1800" y="59964"/>
                  </a:lnTo>
                  <a:lnTo>
                    <a:pt x="0" y="86174"/>
                  </a:lnTo>
                  <a:lnTo>
                    <a:pt x="5440" y="107182"/>
                  </a:lnTo>
                  <a:lnTo>
                    <a:pt x="10167" y="116059"/>
                  </a:lnTo>
                  <a:lnTo>
                    <a:pt x="24776" y="129043"/>
                  </a:lnTo>
                  <a:lnTo>
                    <a:pt x="33585" y="134143"/>
                  </a:lnTo>
                  <a:lnTo>
                    <a:pt x="52732" y="136690"/>
                  </a:lnTo>
                  <a:lnTo>
                    <a:pt x="93319" y="133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71966" y="1007265"/>
              <a:ext cx="166481" cy="171927"/>
            </a:xfrm>
            <a:custGeom>
              <a:avLst/>
              <a:gdLst/>
              <a:ahLst/>
              <a:cxnLst/>
              <a:rect l="0" t="0" r="0" b="0"/>
              <a:pathLst>
                <a:path w="166481" h="171927">
                  <a:moveTo>
                    <a:pt x="8552" y="56113"/>
                  </a:moveTo>
                  <a:lnTo>
                    <a:pt x="14141" y="118205"/>
                  </a:lnTo>
                  <a:lnTo>
                    <a:pt x="24171" y="154166"/>
                  </a:lnTo>
                  <a:lnTo>
                    <a:pt x="4694" y="97123"/>
                  </a:lnTo>
                  <a:lnTo>
                    <a:pt x="0" y="55136"/>
                  </a:lnTo>
                  <a:lnTo>
                    <a:pt x="5141" y="28772"/>
                  </a:lnTo>
                  <a:lnTo>
                    <a:pt x="9787" y="16829"/>
                  </a:lnTo>
                  <a:lnTo>
                    <a:pt x="17564" y="8866"/>
                  </a:lnTo>
                  <a:lnTo>
                    <a:pt x="38684" y="19"/>
                  </a:lnTo>
                  <a:lnTo>
                    <a:pt x="48527" y="0"/>
                  </a:lnTo>
                  <a:lnTo>
                    <a:pt x="65703" y="6217"/>
                  </a:lnTo>
                  <a:lnTo>
                    <a:pt x="94116" y="28461"/>
                  </a:lnTo>
                  <a:lnTo>
                    <a:pt x="134146" y="86021"/>
                  </a:lnTo>
                  <a:lnTo>
                    <a:pt x="146260" y="109180"/>
                  </a:lnTo>
                  <a:lnTo>
                    <a:pt x="166480" y="171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12146" y="85280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5354"/>
                  </a:lnTo>
                  <a:lnTo>
                    <a:pt x="0" y="268919"/>
                  </a:lnTo>
                  <a:lnTo>
                    <a:pt x="0" y="317546"/>
                  </a:lnTo>
                  <a:lnTo>
                    <a:pt x="2339" y="34702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54218" y="1021264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66436" y="0"/>
                  </a:lnTo>
                  <a:lnTo>
                    <a:pt x="103455" y="0"/>
                  </a:lnTo>
                  <a:lnTo>
                    <a:pt x="410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27957" y="852808"/>
              <a:ext cx="284271" cy="371742"/>
            </a:xfrm>
            <a:custGeom>
              <a:avLst/>
              <a:gdLst/>
              <a:ahLst/>
              <a:cxnLst/>
              <a:rect l="0" t="0" r="0" b="0"/>
              <a:pathLst>
                <a:path w="284271" h="3717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59906"/>
                  </a:lnTo>
                  <a:lnTo>
                    <a:pt x="10723" y="213106"/>
                  </a:lnTo>
                  <a:lnTo>
                    <a:pt x="17475" y="265263"/>
                  </a:lnTo>
                  <a:lnTo>
                    <a:pt x="20350" y="325402"/>
                  </a:lnTo>
                  <a:lnTo>
                    <a:pt x="20743" y="344665"/>
                  </a:lnTo>
                  <a:lnTo>
                    <a:pt x="24159" y="285172"/>
                  </a:lnTo>
                  <a:lnTo>
                    <a:pt x="35625" y="252951"/>
                  </a:lnTo>
                  <a:lnTo>
                    <a:pt x="41297" y="242334"/>
                  </a:lnTo>
                  <a:lnTo>
                    <a:pt x="56959" y="227417"/>
                  </a:lnTo>
                  <a:lnTo>
                    <a:pt x="66049" y="221801"/>
                  </a:lnTo>
                  <a:lnTo>
                    <a:pt x="74449" y="222737"/>
                  </a:lnTo>
                  <a:lnTo>
                    <a:pt x="82388" y="228040"/>
                  </a:lnTo>
                  <a:lnTo>
                    <a:pt x="111941" y="264583"/>
                  </a:lnTo>
                  <a:lnTo>
                    <a:pt x="135899" y="324369"/>
                  </a:lnTo>
                  <a:lnTo>
                    <a:pt x="151951" y="371741"/>
                  </a:lnTo>
                  <a:lnTo>
                    <a:pt x="150202" y="366430"/>
                  </a:lnTo>
                  <a:lnTo>
                    <a:pt x="153819" y="338119"/>
                  </a:lnTo>
                  <a:lnTo>
                    <a:pt x="167889" y="305684"/>
                  </a:lnTo>
                  <a:lnTo>
                    <a:pt x="186532" y="287548"/>
                  </a:lnTo>
                  <a:lnTo>
                    <a:pt x="249303" y="247657"/>
                  </a:lnTo>
                  <a:lnTo>
                    <a:pt x="264050" y="229392"/>
                  </a:lnTo>
                  <a:lnTo>
                    <a:pt x="274504" y="209577"/>
                  </a:lnTo>
                  <a:lnTo>
                    <a:pt x="275419" y="200549"/>
                  </a:lnTo>
                  <a:lnTo>
                    <a:pt x="270198" y="184279"/>
                  </a:lnTo>
                  <a:lnTo>
                    <a:pt x="263191" y="180175"/>
                  </a:lnTo>
                  <a:lnTo>
                    <a:pt x="242926" y="178733"/>
                  </a:lnTo>
                  <a:lnTo>
                    <a:pt x="210798" y="184499"/>
                  </a:lnTo>
                  <a:lnTo>
                    <a:pt x="192734" y="196643"/>
                  </a:lnTo>
                  <a:lnTo>
                    <a:pt x="184642" y="204795"/>
                  </a:lnTo>
                  <a:lnTo>
                    <a:pt x="175650" y="226331"/>
                  </a:lnTo>
                  <a:lnTo>
                    <a:pt x="169878" y="278284"/>
                  </a:lnTo>
                  <a:lnTo>
                    <a:pt x="175327" y="299546"/>
                  </a:lnTo>
                  <a:lnTo>
                    <a:pt x="197890" y="332261"/>
                  </a:lnTo>
                  <a:lnTo>
                    <a:pt x="217413" y="343813"/>
                  </a:lnTo>
                  <a:lnTo>
                    <a:pt x="251592" y="353775"/>
                  </a:lnTo>
                  <a:lnTo>
                    <a:pt x="28427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06383" y="1000207"/>
              <a:ext cx="148598" cy="186499"/>
            </a:xfrm>
            <a:custGeom>
              <a:avLst/>
              <a:gdLst/>
              <a:ahLst/>
              <a:cxnLst/>
              <a:rect l="0" t="0" r="0" b="0"/>
              <a:pathLst>
                <a:path w="148598" h="186499">
                  <a:moveTo>
                    <a:pt x="137472" y="0"/>
                  </a:moveTo>
                  <a:lnTo>
                    <a:pt x="94780" y="3119"/>
                  </a:lnTo>
                  <a:lnTo>
                    <a:pt x="43808" y="19128"/>
                  </a:lnTo>
                  <a:lnTo>
                    <a:pt x="4717" y="49803"/>
                  </a:lnTo>
                  <a:lnTo>
                    <a:pt x="1005" y="57769"/>
                  </a:lnTo>
                  <a:lnTo>
                    <a:pt x="0" y="75978"/>
                  </a:lnTo>
                  <a:lnTo>
                    <a:pt x="3710" y="83407"/>
                  </a:lnTo>
                  <a:lnTo>
                    <a:pt x="17191" y="94781"/>
                  </a:lnTo>
                  <a:lnTo>
                    <a:pt x="68912" y="104380"/>
                  </a:lnTo>
                  <a:lnTo>
                    <a:pt x="126234" y="119666"/>
                  </a:lnTo>
                  <a:lnTo>
                    <a:pt x="134659" y="125401"/>
                  </a:lnTo>
                  <a:lnTo>
                    <a:pt x="147140" y="141131"/>
                  </a:lnTo>
                  <a:lnTo>
                    <a:pt x="148597" y="149070"/>
                  </a:lnTo>
                  <a:lnTo>
                    <a:pt x="147228" y="156701"/>
                  </a:lnTo>
                  <a:lnTo>
                    <a:pt x="143976" y="164129"/>
                  </a:lnTo>
                  <a:lnTo>
                    <a:pt x="127884" y="175502"/>
                  </a:lnTo>
                  <a:lnTo>
                    <a:pt x="105135" y="183286"/>
                  </a:lnTo>
                  <a:lnTo>
                    <a:pt x="67189" y="186498"/>
                  </a:lnTo>
                  <a:lnTo>
                    <a:pt x="2165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84511" y="1028780"/>
              <a:ext cx="148858" cy="157628"/>
            </a:xfrm>
            <a:custGeom>
              <a:avLst/>
              <a:gdLst/>
              <a:ahLst/>
              <a:cxnLst/>
              <a:rect l="0" t="0" r="0" b="0"/>
              <a:pathLst>
                <a:path w="148858" h="157628">
                  <a:moveTo>
                    <a:pt x="22515" y="55655"/>
                  </a:moveTo>
                  <a:lnTo>
                    <a:pt x="81132" y="50066"/>
                  </a:lnTo>
                  <a:lnTo>
                    <a:pt x="115922" y="41001"/>
                  </a:lnTo>
                  <a:lnTo>
                    <a:pt x="122221" y="35357"/>
                  </a:lnTo>
                  <a:lnTo>
                    <a:pt x="125251" y="28085"/>
                  </a:lnTo>
                  <a:lnTo>
                    <a:pt x="126100" y="19727"/>
                  </a:lnTo>
                  <a:lnTo>
                    <a:pt x="123158" y="12986"/>
                  </a:lnTo>
                  <a:lnTo>
                    <a:pt x="110529" y="2376"/>
                  </a:lnTo>
                  <a:lnTo>
                    <a:pt x="93218" y="0"/>
                  </a:lnTo>
                  <a:lnTo>
                    <a:pt x="72655" y="4013"/>
                  </a:lnTo>
                  <a:lnTo>
                    <a:pt x="47920" y="13596"/>
                  </a:lnTo>
                  <a:lnTo>
                    <a:pt x="27567" y="28773"/>
                  </a:lnTo>
                  <a:lnTo>
                    <a:pt x="11892" y="48387"/>
                  </a:lnTo>
                  <a:lnTo>
                    <a:pt x="1026" y="72702"/>
                  </a:lnTo>
                  <a:lnTo>
                    <a:pt x="0" y="83397"/>
                  </a:lnTo>
                  <a:lnTo>
                    <a:pt x="5099" y="101520"/>
                  </a:lnTo>
                  <a:lnTo>
                    <a:pt x="21124" y="130466"/>
                  </a:lnTo>
                  <a:lnTo>
                    <a:pt x="37105" y="144666"/>
                  </a:lnTo>
                  <a:lnTo>
                    <a:pt x="57075" y="153707"/>
                  </a:lnTo>
                  <a:lnTo>
                    <a:pt x="93456" y="157627"/>
                  </a:lnTo>
                  <a:lnTo>
                    <a:pt x="124643" y="151899"/>
                  </a:lnTo>
                  <a:lnTo>
                    <a:pt x="148857" y="139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80356" y="1031792"/>
              <a:ext cx="143443" cy="165229"/>
            </a:xfrm>
            <a:custGeom>
              <a:avLst/>
              <a:gdLst/>
              <a:ahLst/>
              <a:cxnLst/>
              <a:rect l="0" t="0" r="0" b="0"/>
              <a:pathLst>
                <a:path w="143443" h="165229">
                  <a:moveTo>
                    <a:pt x="110939" y="0"/>
                  </a:moveTo>
                  <a:lnTo>
                    <a:pt x="47512" y="17959"/>
                  </a:lnTo>
                  <a:lnTo>
                    <a:pt x="17277" y="29368"/>
                  </a:lnTo>
                  <a:lnTo>
                    <a:pt x="682" y="40739"/>
                  </a:lnTo>
                  <a:lnTo>
                    <a:pt x="0" y="45877"/>
                  </a:lnTo>
                  <a:lnTo>
                    <a:pt x="4224" y="50472"/>
                  </a:lnTo>
                  <a:lnTo>
                    <a:pt x="64309" y="76629"/>
                  </a:lnTo>
                  <a:lnTo>
                    <a:pt x="126759" y="113939"/>
                  </a:lnTo>
                  <a:lnTo>
                    <a:pt x="143442" y="139435"/>
                  </a:lnTo>
                  <a:lnTo>
                    <a:pt x="143136" y="146769"/>
                  </a:lnTo>
                  <a:lnTo>
                    <a:pt x="139423" y="152828"/>
                  </a:lnTo>
                  <a:lnTo>
                    <a:pt x="133438" y="158038"/>
                  </a:lnTo>
                  <a:lnTo>
                    <a:pt x="114310" y="163826"/>
                  </a:lnTo>
                  <a:lnTo>
                    <a:pt x="91380" y="165228"/>
                  </a:lnTo>
                  <a:lnTo>
                    <a:pt x="29182" y="151487"/>
                  </a:lnTo>
                  <a:lnTo>
                    <a:pt x="565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38653" y="852808"/>
              <a:ext cx="186554" cy="473783"/>
            </a:xfrm>
            <a:custGeom>
              <a:avLst/>
              <a:gdLst/>
              <a:ahLst/>
              <a:cxnLst/>
              <a:rect l="0" t="0" r="0" b="0"/>
              <a:pathLst>
                <a:path w="186554" h="473783">
                  <a:moveTo>
                    <a:pt x="0" y="0"/>
                  </a:moveTo>
                  <a:lnTo>
                    <a:pt x="11178" y="16767"/>
                  </a:lnTo>
                  <a:lnTo>
                    <a:pt x="67628" y="59593"/>
                  </a:lnTo>
                  <a:lnTo>
                    <a:pt x="96590" y="88894"/>
                  </a:lnTo>
                  <a:lnTo>
                    <a:pt x="137491" y="149867"/>
                  </a:lnTo>
                  <a:lnTo>
                    <a:pt x="175919" y="210787"/>
                  </a:lnTo>
                  <a:lnTo>
                    <a:pt x="183471" y="235233"/>
                  </a:lnTo>
                  <a:lnTo>
                    <a:pt x="186553" y="288457"/>
                  </a:lnTo>
                  <a:lnTo>
                    <a:pt x="178237" y="346341"/>
                  </a:lnTo>
                  <a:lnTo>
                    <a:pt x="148291" y="402769"/>
                  </a:lnTo>
                  <a:lnTo>
                    <a:pt x="132587" y="419994"/>
                  </a:lnTo>
                  <a:lnTo>
                    <a:pt x="79389" y="455735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464725" y="1832608"/>
            <a:ext cx="499011" cy="430776"/>
            <a:chOff x="1464725" y="1832608"/>
            <a:chExt cx="499011" cy="430776"/>
          </a:xfrm>
        </p:grpSpPr>
        <p:sp>
          <p:nvSpPr>
            <p:cNvPr id="54" name="Freeform 53"/>
            <p:cNvSpPr/>
            <p:nvPr/>
          </p:nvSpPr>
          <p:spPr>
            <a:xfrm>
              <a:off x="1566473" y="1853015"/>
              <a:ext cx="307600" cy="329504"/>
            </a:xfrm>
            <a:custGeom>
              <a:avLst/>
              <a:gdLst/>
              <a:ahLst/>
              <a:cxnLst/>
              <a:rect l="0" t="0" r="0" b="0"/>
              <a:pathLst>
                <a:path w="307600" h="329504">
                  <a:moveTo>
                    <a:pt x="54915" y="0"/>
                  </a:moveTo>
                  <a:lnTo>
                    <a:pt x="36957" y="53875"/>
                  </a:lnTo>
                  <a:lnTo>
                    <a:pt x="18614" y="108903"/>
                  </a:lnTo>
                  <a:lnTo>
                    <a:pt x="37731" y="51551"/>
                  </a:lnTo>
                  <a:lnTo>
                    <a:pt x="53593" y="26323"/>
                  </a:lnTo>
                  <a:lnTo>
                    <a:pt x="69536" y="14429"/>
                  </a:lnTo>
                  <a:lnTo>
                    <a:pt x="78700" y="9619"/>
                  </a:lnTo>
                  <a:lnTo>
                    <a:pt x="88319" y="8752"/>
                  </a:lnTo>
                  <a:lnTo>
                    <a:pt x="108366" y="14029"/>
                  </a:lnTo>
                  <a:lnTo>
                    <a:pt x="133793" y="30153"/>
                  </a:lnTo>
                  <a:lnTo>
                    <a:pt x="145734" y="49276"/>
                  </a:lnTo>
                  <a:lnTo>
                    <a:pt x="166701" y="106012"/>
                  </a:lnTo>
                  <a:lnTo>
                    <a:pt x="178035" y="161884"/>
                  </a:lnTo>
                  <a:lnTo>
                    <a:pt x="175032" y="223310"/>
                  </a:lnTo>
                  <a:lnTo>
                    <a:pt x="166402" y="245868"/>
                  </a:lnTo>
                  <a:lnTo>
                    <a:pt x="128235" y="302533"/>
                  </a:lnTo>
                  <a:lnTo>
                    <a:pt x="113238" y="316953"/>
                  </a:lnTo>
                  <a:lnTo>
                    <a:pt x="94874" y="327262"/>
                  </a:lnTo>
                  <a:lnTo>
                    <a:pt x="71895" y="329503"/>
                  </a:lnTo>
                  <a:lnTo>
                    <a:pt x="47254" y="325431"/>
                  </a:lnTo>
                  <a:lnTo>
                    <a:pt x="24604" y="315821"/>
                  </a:lnTo>
                  <a:lnTo>
                    <a:pt x="9078" y="300632"/>
                  </a:lnTo>
                  <a:lnTo>
                    <a:pt x="3300" y="291669"/>
                  </a:lnTo>
                  <a:lnTo>
                    <a:pt x="0" y="272350"/>
                  </a:lnTo>
                  <a:lnTo>
                    <a:pt x="757" y="262285"/>
                  </a:lnTo>
                  <a:lnTo>
                    <a:pt x="5942" y="254406"/>
                  </a:lnTo>
                  <a:lnTo>
                    <a:pt x="24181" y="242531"/>
                  </a:lnTo>
                  <a:lnTo>
                    <a:pt x="51004" y="239593"/>
                  </a:lnTo>
                  <a:lnTo>
                    <a:pt x="110295" y="241649"/>
                  </a:lnTo>
                  <a:lnTo>
                    <a:pt x="172822" y="250422"/>
                  </a:lnTo>
                  <a:lnTo>
                    <a:pt x="227294" y="252237"/>
                  </a:lnTo>
                  <a:lnTo>
                    <a:pt x="279605" y="244190"/>
                  </a:lnTo>
                  <a:lnTo>
                    <a:pt x="30759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64725" y="1832608"/>
              <a:ext cx="499011" cy="430776"/>
            </a:xfrm>
            <a:custGeom>
              <a:avLst/>
              <a:gdLst/>
              <a:ahLst/>
              <a:cxnLst/>
              <a:rect l="0" t="0" r="0" b="0"/>
              <a:pathLst>
                <a:path w="499011" h="430776">
                  <a:moveTo>
                    <a:pt x="314591" y="9879"/>
                  </a:moveTo>
                  <a:lnTo>
                    <a:pt x="287035" y="2643"/>
                  </a:lnTo>
                  <a:lnTo>
                    <a:pt x="230812" y="0"/>
                  </a:lnTo>
                  <a:lnTo>
                    <a:pt x="174299" y="5068"/>
                  </a:lnTo>
                  <a:lnTo>
                    <a:pt x="118076" y="26909"/>
                  </a:lnTo>
                  <a:lnTo>
                    <a:pt x="78290" y="53919"/>
                  </a:lnTo>
                  <a:lnTo>
                    <a:pt x="27634" y="109267"/>
                  </a:lnTo>
                  <a:lnTo>
                    <a:pt x="13139" y="132820"/>
                  </a:lnTo>
                  <a:lnTo>
                    <a:pt x="3003" y="177977"/>
                  </a:lnTo>
                  <a:lnTo>
                    <a:pt x="0" y="228401"/>
                  </a:lnTo>
                  <a:lnTo>
                    <a:pt x="8561" y="289437"/>
                  </a:lnTo>
                  <a:lnTo>
                    <a:pt x="31569" y="343433"/>
                  </a:lnTo>
                  <a:lnTo>
                    <a:pt x="58644" y="382652"/>
                  </a:lnTo>
                  <a:lnTo>
                    <a:pt x="102163" y="411759"/>
                  </a:lnTo>
                  <a:lnTo>
                    <a:pt x="136226" y="424792"/>
                  </a:lnTo>
                  <a:lnTo>
                    <a:pt x="192184" y="429788"/>
                  </a:lnTo>
                  <a:lnTo>
                    <a:pt x="253627" y="430775"/>
                  </a:lnTo>
                  <a:lnTo>
                    <a:pt x="315720" y="421395"/>
                  </a:lnTo>
                  <a:lnTo>
                    <a:pt x="373202" y="391609"/>
                  </a:lnTo>
                  <a:lnTo>
                    <a:pt x="434943" y="341164"/>
                  </a:lnTo>
                  <a:lnTo>
                    <a:pt x="471075" y="302395"/>
                  </a:lnTo>
                  <a:lnTo>
                    <a:pt x="486389" y="264356"/>
                  </a:lnTo>
                  <a:lnTo>
                    <a:pt x="495275" y="209581"/>
                  </a:lnTo>
                  <a:lnTo>
                    <a:pt x="499010" y="182863"/>
                  </a:lnTo>
                  <a:lnTo>
                    <a:pt x="496770" y="159290"/>
                  </a:lnTo>
                  <a:lnTo>
                    <a:pt x="483343" y="126288"/>
                  </a:lnTo>
                  <a:lnTo>
                    <a:pt x="464547" y="99872"/>
                  </a:lnTo>
                  <a:lnTo>
                    <a:pt x="444799" y="87700"/>
                  </a:lnTo>
                  <a:lnTo>
                    <a:pt x="393993" y="70354"/>
                  </a:lnTo>
                  <a:lnTo>
                    <a:pt x="340067" y="64068"/>
                  </a:lnTo>
                  <a:lnTo>
                    <a:pt x="293534" y="62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223276" y="1796366"/>
            <a:ext cx="3904485" cy="412211"/>
            <a:chOff x="2223276" y="1796366"/>
            <a:chExt cx="3904485" cy="412211"/>
          </a:xfrm>
        </p:grpSpPr>
        <p:sp>
          <p:nvSpPr>
            <p:cNvPr id="57" name="Freeform 56"/>
            <p:cNvSpPr/>
            <p:nvPr/>
          </p:nvSpPr>
          <p:spPr>
            <a:xfrm>
              <a:off x="2223276" y="1796366"/>
              <a:ext cx="261450" cy="412211"/>
            </a:xfrm>
            <a:custGeom>
              <a:avLst/>
              <a:gdLst/>
              <a:ahLst/>
              <a:cxnLst/>
              <a:rect l="0" t="0" r="0" b="0"/>
              <a:pathLst>
                <a:path w="261450" h="412211">
                  <a:moveTo>
                    <a:pt x="261449" y="67178"/>
                  </a:moveTo>
                  <a:lnTo>
                    <a:pt x="251874" y="43131"/>
                  </a:lnTo>
                  <a:lnTo>
                    <a:pt x="241206" y="28804"/>
                  </a:lnTo>
                  <a:lnTo>
                    <a:pt x="216457" y="13174"/>
                  </a:lnTo>
                  <a:lnTo>
                    <a:pt x="186897" y="1134"/>
                  </a:lnTo>
                  <a:lnTo>
                    <a:pt x="166313" y="0"/>
                  </a:lnTo>
                  <a:lnTo>
                    <a:pt x="124504" y="8805"/>
                  </a:lnTo>
                  <a:lnTo>
                    <a:pt x="68807" y="36686"/>
                  </a:lnTo>
                  <a:lnTo>
                    <a:pt x="44809" y="51286"/>
                  </a:lnTo>
                  <a:lnTo>
                    <a:pt x="26344" y="69473"/>
                  </a:lnTo>
                  <a:lnTo>
                    <a:pt x="8384" y="105033"/>
                  </a:lnTo>
                  <a:lnTo>
                    <a:pt x="241" y="167375"/>
                  </a:lnTo>
                  <a:lnTo>
                    <a:pt x="0" y="217488"/>
                  </a:lnTo>
                  <a:lnTo>
                    <a:pt x="9807" y="273817"/>
                  </a:lnTo>
                  <a:lnTo>
                    <a:pt x="27619" y="328703"/>
                  </a:lnTo>
                  <a:lnTo>
                    <a:pt x="58532" y="373899"/>
                  </a:lnTo>
                  <a:lnTo>
                    <a:pt x="75337" y="387942"/>
                  </a:lnTo>
                  <a:lnTo>
                    <a:pt x="114722" y="406489"/>
                  </a:lnTo>
                  <a:lnTo>
                    <a:pt x="151424" y="412210"/>
                  </a:lnTo>
                  <a:lnTo>
                    <a:pt x="186345" y="408315"/>
                  </a:lnTo>
                  <a:lnTo>
                    <a:pt x="218919" y="394163"/>
                  </a:lnTo>
                  <a:lnTo>
                    <a:pt x="261449" y="361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34888" y="2038615"/>
              <a:ext cx="163467" cy="157782"/>
            </a:xfrm>
            <a:custGeom>
              <a:avLst/>
              <a:gdLst/>
              <a:ahLst/>
              <a:cxnLst/>
              <a:rect l="0" t="0" r="0" b="0"/>
              <a:pathLst>
                <a:path w="163467" h="157782">
                  <a:moveTo>
                    <a:pt x="118293" y="24970"/>
                  </a:moveTo>
                  <a:lnTo>
                    <a:pt x="100312" y="9329"/>
                  </a:lnTo>
                  <a:lnTo>
                    <a:pt x="83395" y="1251"/>
                  </a:lnTo>
                  <a:lnTo>
                    <a:pt x="64178" y="0"/>
                  </a:lnTo>
                  <a:lnTo>
                    <a:pt x="43939" y="4514"/>
                  </a:lnTo>
                  <a:lnTo>
                    <a:pt x="23246" y="14319"/>
                  </a:lnTo>
                  <a:lnTo>
                    <a:pt x="8589" y="29595"/>
                  </a:lnTo>
                  <a:lnTo>
                    <a:pt x="3043" y="38582"/>
                  </a:lnTo>
                  <a:lnTo>
                    <a:pt x="0" y="57926"/>
                  </a:lnTo>
                  <a:lnTo>
                    <a:pt x="3717" y="78222"/>
                  </a:lnTo>
                  <a:lnTo>
                    <a:pt x="18964" y="108209"/>
                  </a:lnTo>
                  <a:lnTo>
                    <a:pt x="51935" y="147210"/>
                  </a:lnTo>
                  <a:lnTo>
                    <a:pt x="72033" y="155338"/>
                  </a:lnTo>
                  <a:lnTo>
                    <a:pt x="95393" y="157781"/>
                  </a:lnTo>
                  <a:lnTo>
                    <a:pt x="117474" y="154967"/>
                  </a:lnTo>
                  <a:lnTo>
                    <a:pt x="135867" y="143578"/>
                  </a:lnTo>
                  <a:lnTo>
                    <a:pt x="150670" y="125648"/>
                  </a:lnTo>
                  <a:lnTo>
                    <a:pt x="161149" y="102081"/>
                  </a:lnTo>
                  <a:lnTo>
                    <a:pt x="163466" y="76009"/>
                  </a:lnTo>
                  <a:lnTo>
                    <a:pt x="159427" y="51164"/>
                  </a:lnTo>
                  <a:lnTo>
                    <a:pt x="140889" y="19269"/>
                  </a:lnTo>
                  <a:lnTo>
                    <a:pt x="128821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00580" y="2061346"/>
              <a:ext cx="234874" cy="118054"/>
            </a:xfrm>
            <a:custGeom>
              <a:avLst/>
              <a:gdLst/>
              <a:ahLst/>
              <a:cxnLst/>
              <a:rect l="0" t="0" r="0" b="0"/>
              <a:pathLst>
                <a:path w="234874" h="118054">
                  <a:moveTo>
                    <a:pt x="0" y="44353"/>
                  </a:moveTo>
                  <a:lnTo>
                    <a:pt x="9553" y="105658"/>
                  </a:lnTo>
                  <a:lnTo>
                    <a:pt x="12782" y="48036"/>
                  </a:lnTo>
                  <a:lnTo>
                    <a:pt x="21669" y="30002"/>
                  </a:lnTo>
                  <a:lnTo>
                    <a:pt x="29654" y="25427"/>
                  </a:lnTo>
                  <a:lnTo>
                    <a:pt x="51004" y="23463"/>
                  </a:lnTo>
                  <a:lnTo>
                    <a:pt x="69852" y="29609"/>
                  </a:lnTo>
                  <a:lnTo>
                    <a:pt x="78153" y="34524"/>
                  </a:lnTo>
                  <a:lnTo>
                    <a:pt x="90497" y="49343"/>
                  </a:lnTo>
                  <a:lnTo>
                    <a:pt x="95426" y="58208"/>
                  </a:lnTo>
                  <a:lnTo>
                    <a:pt x="99882" y="60609"/>
                  </a:lnTo>
                  <a:lnTo>
                    <a:pt x="104023" y="58700"/>
                  </a:lnTo>
                  <a:lnTo>
                    <a:pt x="107953" y="53918"/>
                  </a:lnTo>
                  <a:lnTo>
                    <a:pt x="117770" y="16130"/>
                  </a:lnTo>
                  <a:lnTo>
                    <a:pt x="131891" y="3344"/>
                  </a:lnTo>
                  <a:lnTo>
                    <a:pt x="152985" y="0"/>
                  </a:lnTo>
                  <a:lnTo>
                    <a:pt x="175618" y="3584"/>
                  </a:lnTo>
                  <a:lnTo>
                    <a:pt x="201514" y="18755"/>
                  </a:lnTo>
                  <a:lnTo>
                    <a:pt x="216683" y="31416"/>
                  </a:lnTo>
                  <a:lnTo>
                    <a:pt x="232788" y="62877"/>
                  </a:lnTo>
                  <a:lnTo>
                    <a:pt x="234873" y="85341"/>
                  </a:lnTo>
                  <a:lnTo>
                    <a:pt x="231627" y="118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10846" y="1842487"/>
              <a:ext cx="217049" cy="323224"/>
            </a:xfrm>
            <a:custGeom>
              <a:avLst/>
              <a:gdLst/>
              <a:ahLst/>
              <a:cxnLst/>
              <a:rect l="0" t="0" r="0" b="0"/>
              <a:pathLst>
                <a:path w="217049" h="32322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20026" y="156078"/>
                  </a:lnTo>
                  <a:lnTo>
                    <a:pt x="28383" y="184011"/>
                  </a:lnTo>
                  <a:lnTo>
                    <a:pt x="32695" y="241431"/>
                  </a:lnTo>
                  <a:lnTo>
                    <a:pt x="42355" y="284343"/>
                  </a:lnTo>
                  <a:lnTo>
                    <a:pt x="41798" y="284318"/>
                  </a:lnTo>
                  <a:lnTo>
                    <a:pt x="40257" y="280792"/>
                  </a:lnTo>
                  <a:lnTo>
                    <a:pt x="46189" y="242681"/>
                  </a:lnTo>
                  <a:lnTo>
                    <a:pt x="56483" y="211895"/>
                  </a:lnTo>
                  <a:lnTo>
                    <a:pt x="67593" y="195171"/>
                  </a:lnTo>
                  <a:lnTo>
                    <a:pt x="76171" y="189775"/>
                  </a:lnTo>
                  <a:lnTo>
                    <a:pt x="98180" y="183780"/>
                  </a:lnTo>
                  <a:lnTo>
                    <a:pt x="131290" y="185994"/>
                  </a:lnTo>
                  <a:lnTo>
                    <a:pt x="172748" y="198393"/>
                  </a:lnTo>
                  <a:lnTo>
                    <a:pt x="197187" y="216840"/>
                  </a:lnTo>
                  <a:lnTo>
                    <a:pt x="212017" y="234414"/>
                  </a:lnTo>
                  <a:lnTo>
                    <a:pt x="217048" y="257042"/>
                  </a:lnTo>
                  <a:lnTo>
                    <a:pt x="214214" y="280357"/>
                  </a:lnTo>
                  <a:lnTo>
                    <a:pt x="205156" y="298518"/>
                  </a:lnTo>
                  <a:lnTo>
                    <a:pt x="190212" y="311269"/>
                  </a:lnTo>
                  <a:lnTo>
                    <a:pt x="170702" y="319666"/>
                  </a:lnTo>
                  <a:lnTo>
                    <a:pt x="133410" y="323223"/>
                  </a:lnTo>
                  <a:lnTo>
                    <a:pt x="88246" y="317657"/>
                  </a:lnTo>
                  <a:lnTo>
                    <a:pt x="6876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11233" y="204252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8211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00704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1987567"/>
              <a:ext cx="326385" cy="195450"/>
            </a:xfrm>
            <a:custGeom>
              <a:avLst/>
              <a:gdLst/>
              <a:ahLst/>
              <a:cxnLst/>
              <a:rect l="0" t="0" r="0" b="0"/>
              <a:pathLst>
                <a:path w="326385" h="195450">
                  <a:moveTo>
                    <a:pt x="0" y="86547"/>
                  </a:moveTo>
                  <a:lnTo>
                    <a:pt x="17959" y="140421"/>
                  </a:lnTo>
                  <a:lnTo>
                    <a:pt x="36301" y="195449"/>
                  </a:lnTo>
                  <a:lnTo>
                    <a:pt x="33503" y="181205"/>
                  </a:lnTo>
                  <a:lnTo>
                    <a:pt x="31964" y="128295"/>
                  </a:lnTo>
                  <a:lnTo>
                    <a:pt x="37250" y="78026"/>
                  </a:lnTo>
                  <a:lnTo>
                    <a:pt x="42380" y="69167"/>
                  </a:lnTo>
                  <a:lnTo>
                    <a:pt x="57440" y="56206"/>
                  </a:lnTo>
                  <a:lnTo>
                    <a:pt x="66370" y="53451"/>
                  </a:lnTo>
                  <a:lnTo>
                    <a:pt x="85650" y="53510"/>
                  </a:lnTo>
                  <a:lnTo>
                    <a:pt x="93365" y="57503"/>
                  </a:lnTo>
                  <a:lnTo>
                    <a:pt x="123805" y="98796"/>
                  </a:lnTo>
                  <a:lnTo>
                    <a:pt x="138588" y="134760"/>
                  </a:lnTo>
                  <a:lnTo>
                    <a:pt x="143865" y="140915"/>
                  </a:lnTo>
                  <a:lnTo>
                    <a:pt x="149723" y="142680"/>
                  </a:lnTo>
                  <a:lnTo>
                    <a:pt x="155967" y="141516"/>
                  </a:lnTo>
                  <a:lnTo>
                    <a:pt x="210877" y="103409"/>
                  </a:lnTo>
                  <a:lnTo>
                    <a:pt x="270107" y="47915"/>
                  </a:lnTo>
                  <a:lnTo>
                    <a:pt x="273658" y="39735"/>
                  </a:lnTo>
                  <a:lnTo>
                    <a:pt x="274484" y="21288"/>
                  </a:lnTo>
                  <a:lnTo>
                    <a:pt x="270727" y="13795"/>
                  </a:lnTo>
                  <a:lnTo>
                    <a:pt x="257194" y="2350"/>
                  </a:lnTo>
                  <a:lnTo>
                    <a:pt x="248672" y="0"/>
                  </a:lnTo>
                  <a:lnTo>
                    <a:pt x="229844" y="508"/>
                  </a:lnTo>
                  <a:lnTo>
                    <a:pt x="212897" y="7753"/>
                  </a:lnTo>
                  <a:lnTo>
                    <a:pt x="197566" y="19942"/>
                  </a:lnTo>
                  <a:lnTo>
                    <a:pt x="182954" y="37057"/>
                  </a:lnTo>
                  <a:lnTo>
                    <a:pt x="174900" y="59482"/>
                  </a:lnTo>
                  <a:lnTo>
                    <a:pt x="172490" y="85046"/>
                  </a:lnTo>
                  <a:lnTo>
                    <a:pt x="178880" y="124577"/>
                  </a:lnTo>
                  <a:lnTo>
                    <a:pt x="189077" y="147903"/>
                  </a:lnTo>
                  <a:lnTo>
                    <a:pt x="213561" y="175176"/>
                  </a:lnTo>
                  <a:lnTo>
                    <a:pt x="248631" y="192486"/>
                  </a:lnTo>
                  <a:lnTo>
                    <a:pt x="271940" y="194852"/>
                  </a:lnTo>
                  <a:lnTo>
                    <a:pt x="326384" y="191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70748" y="1821430"/>
              <a:ext cx="188051" cy="346450"/>
            </a:xfrm>
            <a:custGeom>
              <a:avLst/>
              <a:gdLst/>
              <a:ahLst/>
              <a:cxnLst/>
              <a:rect l="0" t="0" r="0" b="0"/>
              <a:pathLst>
                <a:path w="188051" h="346450">
                  <a:moveTo>
                    <a:pt x="9065" y="0"/>
                  </a:moveTo>
                  <a:lnTo>
                    <a:pt x="0" y="58616"/>
                  </a:lnTo>
                  <a:lnTo>
                    <a:pt x="7231" y="107894"/>
                  </a:lnTo>
                  <a:lnTo>
                    <a:pt x="15411" y="161820"/>
                  </a:lnTo>
                  <a:lnTo>
                    <a:pt x="19524" y="218742"/>
                  </a:lnTo>
                  <a:lnTo>
                    <a:pt x="27682" y="274315"/>
                  </a:lnTo>
                  <a:lnTo>
                    <a:pt x="29640" y="330006"/>
                  </a:lnTo>
                  <a:lnTo>
                    <a:pt x="34480" y="338157"/>
                  </a:lnTo>
                  <a:lnTo>
                    <a:pt x="42386" y="342421"/>
                  </a:lnTo>
                  <a:lnTo>
                    <a:pt x="88697" y="346449"/>
                  </a:lnTo>
                  <a:lnTo>
                    <a:pt x="145331" y="335857"/>
                  </a:lnTo>
                  <a:lnTo>
                    <a:pt x="18805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79855" y="2084642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69326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53554" y="1895129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17959" y="63450"/>
                  </a:lnTo>
                  <a:lnTo>
                    <a:pt x="31667" y="124664"/>
                  </a:lnTo>
                  <a:lnTo>
                    <a:pt x="40051" y="187752"/>
                  </a:lnTo>
                  <a:lnTo>
                    <a:pt x="53295" y="25106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36970" y="2010943"/>
              <a:ext cx="232440" cy="186133"/>
            </a:xfrm>
            <a:custGeom>
              <a:avLst/>
              <a:gdLst/>
              <a:ahLst/>
              <a:cxnLst/>
              <a:rect l="0" t="0" r="0" b="0"/>
              <a:pathLst>
                <a:path w="232440" h="186133">
                  <a:moveTo>
                    <a:pt x="74512" y="0"/>
                  </a:moveTo>
                  <a:lnTo>
                    <a:pt x="11178" y="63333"/>
                  </a:lnTo>
                  <a:lnTo>
                    <a:pt x="4213" y="70298"/>
                  </a:lnTo>
                  <a:lnTo>
                    <a:pt x="740" y="79620"/>
                  </a:lnTo>
                  <a:lnTo>
                    <a:pt x="0" y="102457"/>
                  </a:lnTo>
                  <a:lnTo>
                    <a:pt x="6691" y="121965"/>
                  </a:lnTo>
                  <a:lnTo>
                    <a:pt x="43442" y="168071"/>
                  </a:lnTo>
                  <a:lnTo>
                    <a:pt x="50289" y="175218"/>
                  </a:lnTo>
                  <a:lnTo>
                    <a:pt x="57193" y="177643"/>
                  </a:lnTo>
                  <a:lnTo>
                    <a:pt x="64136" y="176921"/>
                  </a:lnTo>
                  <a:lnTo>
                    <a:pt x="71104" y="174099"/>
                  </a:lnTo>
                  <a:lnTo>
                    <a:pt x="81966" y="161605"/>
                  </a:lnTo>
                  <a:lnTo>
                    <a:pt x="93032" y="145524"/>
                  </a:lnTo>
                  <a:lnTo>
                    <a:pt x="148912" y="101919"/>
                  </a:lnTo>
                  <a:lnTo>
                    <a:pt x="177665" y="79591"/>
                  </a:lnTo>
                  <a:lnTo>
                    <a:pt x="189768" y="61110"/>
                  </a:lnTo>
                  <a:lnTo>
                    <a:pt x="192807" y="41198"/>
                  </a:lnTo>
                  <a:lnTo>
                    <a:pt x="191980" y="30974"/>
                  </a:lnTo>
                  <a:lnTo>
                    <a:pt x="186749" y="22989"/>
                  </a:lnTo>
                  <a:lnTo>
                    <a:pt x="168459" y="10997"/>
                  </a:lnTo>
                  <a:lnTo>
                    <a:pt x="147851" y="8007"/>
                  </a:lnTo>
                  <a:lnTo>
                    <a:pt x="128164" y="11747"/>
                  </a:lnTo>
                  <a:lnTo>
                    <a:pt x="111615" y="21209"/>
                  </a:lnTo>
                  <a:lnTo>
                    <a:pt x="99581" y="36332"/>
                  </a:lnTo>
                  <a:lnTo>
                    <a:pt x="94734" y="45278"/>
                  </a:lnTo>
                  <a:lnTo>
                    <a:pt x="87912" y="85815"/>
                  </a:lnTo>
                  <a:lnTo>
                    <a:pt x="92556" y="111839"/>
                  </a:lnTo>
                  <a:lnTo>
                    <a:pt x="103588" y="135104"/>
                  </a:lnTo>
                  <a:lnTo>
                    <a:pt x="129530" y="165593"/>
                  </a:lnTo>
                  <a:lnTo>
                    <a:pt x="149267" y="178102"/>
                  </a:lnTo>
                  <a:lnTo>
                    <a:pt x="191288" y="186132"/>
                  </a:lnTo>
                  <a:lnTo>
                    <a:pt x="211420" y="184890"/>
                  </a:lnTo>
                  <a:lnTo>
                    <a:pt x="23243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01077" y="1895129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7959" y="174097"/>
                  </a:lnTo>
                  <a:lnTo>
                    <a:pt x="31667" y="236337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22093" y="1853015"/>
              <a:ext cx="357970" cy="94758"/>
            </a:xfrm>
            <a:custGeom>
              <a:avLst/>
              <a:gdLst/>
              <a:ahLst/>
              <a:cxnLst/>
              <a:rect l="0" t="0" r="0" b="0"/>
              <a:pathLst>
                <a:path w="357970" h="94758">
                  <a:moveTo>
                    <a:pt x="357969" y="0"/>
                  </a:moveTo>
                  <a:lnTo>
                    <a:pt x="317111" y="2340"/>
                  </a:lnTo>
                  <a:lnTo>
                    <a:pt x="259648" y="19786"/>
                  </a:lnTo>
                  <a:lnTo>
                    <a:pt x="197908" y="34844"/>
                  </a:lnTo>
                  <a:lnTo>
                    <a:pt x="149236" y="45549"/>
                  </a:lnTo>
                  <a:lnTo>
                    <a:pt x="89963" y="60817"/>
                  </a:lnTo>
                  <a:lnTo>
                    <a:pt x="32341" y="862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97277" y="1992892"/>
              <a:ext cx="134923" cy="168666"/>
            </a:xfrm>
            <a:custGeom>
              <a:avLst/>
              <a:gdLst/>
              <a:ahLst/>
              <a:cxnLst/>
              <a:rect l="0" t="0" r="0" b="0"/>
              <a:pathLst>
                <a:path w="134923" h="168666">
                  <a:moveTo>
                    <a:pt x="9085" y="70693"/>
                  </a:moveTo>
                  <a:lnTo>
                    <a:pt x="67702" y="70693"/>
                  </a:lnTo>
                  <a:lnTo>
                    <a:pt x="108082" y="65104"/>
                  </a:lnTo>
                  <a:lnTo>
                    <a:pt x="118367" y="59948"/>
                  </a:lnTo>
                  <a:lnTo>
                    <a:pt x="132914" y="44860"/>
                  </a:lnTo>
                  <a:lnTo>
                    <a:pt x="134922" y="37094"/>
                  </a:lnTo>
                  <a:lnTo>
                    <a:pt x="133920" y="29576"/>
                  </a:lnTo>
                  <a:lnTo>
                    <a:pt x="130913" y="22225"/>
                  </a:lnTo>
                  <a:lnTo>
                    <a:pt x="118213" y="10937"/>
                  </a:lnTo>
                  <a:lnTo>
                    <a:pt x="99700" y="3191"/>
                  </a:lnTo>
                  <a:lnTo>
                    <a:pt x="64140" y="0"/>
                  </a:lnTo>
                  <a:lnTo>
                    <a:pt x="41743" y="3399"/>
                  </a:lnTo>
                  <a:lnTo>
                    <a:pt x="23210" y="15048"/>
                  </a:lnTo>
                  <a:lnTo>
                    <a:pt x="14992" y="23068"/>
                  </a:lnTo>
                  <a:lnTo>
                    <a:pt x="5862" y="44457"/>
                  </a:lnTo>
                  <a:lnTo>
                    <a:pt x="0" y="96316"/>
                  </a:lnTo>
                  <a:lnTo>
                    <a:pt x="5437" y="117566"/>
                  </a:lnTo>
                  <a:lnTo>
                    <a:pt x="16823" y="134809"/>
                  </a:lnTo>
                  <a:lnTo>
                    <a:pt x="42964" y="156501"/>
                  </a:lnTo>
                  <a:lnTo>
                    <a:pt x="62747" y="166542"/>
                  </a:lnTo>
                  <a:lnTo>
                    <a:pt x="83238" y="168665"/>
                  </a:lnTo>
                  <a:lnTo>
                    <a:pt x="124899" y="165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06404" y="2021471"/>
              <a:ext cx="84229" cy="153141"/>
            </a:xfrm>
            <a:custGeom>
              <a:avLst/>
              <a:gdLst/>
              <a:ahLst/>
              <a:cxnLst/>
              <a:rect l="0" t="0" r="0" b="0"/>
              <a:pathLst>
                <a:path w="84229" h="153141">
                  <a:moveTo>
                    <a:pt x="0" y="52643"/>
                  </a:moveTo>
                  <a:lnTo>
                    <a:pt x="19128" y="106517"/>
                  </a:lnTo>
                  <a:lnTo>
                    <a:pt x="49803" y="152501"/>
                  </a:lnTo>
                  <a:lnTo>
                    <a:pt x="53089" y="153140"/>
                  </a:lnTo>
                  <a:lnTo>
                    <a:pt x="54110" y="148887"/>
                  </a:lnTo>
                  <a:lnTo>
                    <a:pt x="53621" y="141372"/>
                  </a:lnTo>
                  <a:lnTo>
                    <a:pt x="46838" y="126783"/>
                  </a:lnTo>
                  <a:lnTo>
                    <a:pt x="29009" y="92764"/>
                  </a:lnTo>
                  <a:lnTo>
                    <a:pt x="17824" y="62581"/>
                  </a:lnTo>
                  <a:lnTo>
                    <a:pt x="16891" y="41852"/>
                  </a:lnTo>
                  <a:lnTo>
                    <a:pt x="18279" y="31411"/>
                  </a:lnTo>
                  <a:lnTo>
                    <a:pt x="22715" y="23280"/>
                  </a:lnTo>
                  <a:lnTo>
                    <a:pt x="37001" y="11127"/>
                  </a:lnTo>
                  <a:lnTo>
                    <a:pt x="55050" y="494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85388" y="2043031"/>
              <a:ext cx="231628" cy="137809"/>
            </a:xfrm>
            <a:custGeom>
              <a:avLst/>
              <a:gdLst/>
              <a:ahLst/>
              <a:cxnLst/>
              <a:rect l="0" t="0" r="0" b="0"/>
              <a:pathLst>
                <a:path w="231628" h="137809">
                  <a:moveTo>
                    <a:pt x="0" y="41611"/>
                  </a:moveTo>
                  <a:lnTo>
                    <a:pt x="14654" y="100228"/>
                  </a:lnTo>
                  <a:lnTo>
                    <a:pt x="25858" y="137808"/>
                  </a:lnTo>
                  <a:lnTo>
                    <a:pt x="14397" y="77044"/>
                  </a:lnTo>
                  <a:lnTo>
                    <a:pt x="14412" y="23740"/>
                  </a:lnTo>
                  <a:lnTo>
                    <a:pt x="16627" y="12150"/>
                  </a:lnTo>
                  <a:lnTo>
                    <a:pt x="21613" y="6762"/>
                  </a:lnTo>
                  <a:lnTo>
                    <a:pt x="28447" y="5511"/>
                  </a:lnTo>
                  <a:lnTo>
                    <a:pt x="36512" y="7015"/>
                  </a:lnTo>
                  <a:lnTo>
                    <a:pt x="51712" y="18047"/>
                  </a:lnTo>
                  <a:lnTo>
                    <a:pt x="80535" y="48135"/>
                  </a:lnTo>
                  <a:lnTo>
                    <a:pt x="87615" y="50640"/>
                  </a:lnTo>
                  <a:lnTo>
                    <a:pt x="94675" y="49970"/>
                  </a:lnTo>
                  <a:lnTo>
                    <a:pt x="101721" y="47183"/>
                  </a:lnTo>
                  <a:lnTo>
                    <a:pt x="106418" y="40647"/>
                  </a:lnTo>
                  <a:lnTo>
                    <a:pt x="116540" y="12599"/>
                  </a:lnTo>
                  <a:lnTo>
                    <a:pt x="131344" y="251"/>
                  </a:lnTo>
                  <a:lnTo>
                    <a:pt x="139035" y="0"/>
                  </a:lnTo>
                  <a:lnTo>
                    <a:pt x="146502" y="3342"/>
                  </a:lnTo>
                  <a:lnTo>
                    <a:pt x="168191" y="24813"/>
                  </a:lnTo>
                  <a:lnTo>
                    <a:pt x="207427" y="84099"/>
                  </a:lnTo>
                  <a:lnTo>
                    <a:pt x="231627" y="125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81455" y="1979357"/>
              <a:ext cx="146306" cy="200043"/>
            </a:xfrm>
            <a:custGeom>
              <a:avLst/>
              <a:gdLst/>
              <a:ahLst/>
              <a:cxnLst/>
              <a:rect l="0" t="0" r="0" b="0"/>
              <a:pathLst>
                <a:path w="146306" h="200043">
                  <a:moveTo>
                    <a:pt x="93488" y="0"/>
                  </a:moveTo>
                  <a:lnTo>
                    <a:pt x="71131" y="0"/>
                  </a:lnTo>
                  <a:lnTo>
                    <a:pt x="53916" y="6239"/>
                  </a:lnTo>
                  <a:lnTo>
                    <a:pt x="2389" y="49498"/>
                  </a:lnTo>
                  <a:lnTo>
                    <a:pt x="0" y="56396"/>
                  </a:lnTo>
                  <a:lnTo>
                    <a:pt x="747" y="63334"/>
                  </a:lnTo>
                  <a:lnTo>
                    <a:pt x="3584" y="70298"/>
                  </a:lnTo>
                  <a:lnTo>
                    <a:pt x="16096" y="81157"/>
                  </a:lnTo>
                  <a:lnTo>
                    <a:pt x="73031" y="105015"/>
                  </a:lnTo>
                  <a:lnTo>
                    <a:pt x="114663" y="119270"/>
                  </a:lnTo>
                  <a:lnTo>
                    <a:pt x="132535" y="132558"/>
                  </a:lnTo>
                  <a:lnTo>
                    <a:pt x="140576" y="141014"/>
                  </a:lnTo>
                  <a:lnTo>
                    <a:pt x="144767" y="150162"/>
                  </a:lnTo>
                  <a:lnTo>
                    <a:pt x="146305" y="169684"/>
                  </a:lnTo>
                  <a:lnTo>
                    <a:pt x="142737" y="177463"/>
                  </a:lnTo>
                  <a:lnTo>
                    <a:pt x="129415" y="189227"/>
                  </a:lnTo>
                  <a:lnTo>
                    <a:pt x="91004" y="196837"/>
                  </a:lnTo>
                  <a:lnTo>
                    <a:pt x="4084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655653" y="3037146"/>
            <a:ext cx="522971" cy="510111"/>
            <a:chOff x="1655653" y="3037146"/>
            <a:chExt cx="522971" cy="510111"/>
          </a:xfrm>
        </p:grpSpPr>
        <p:sp>
          <p:nvSpPr>
            <p:cNvPr id="76" name="Freeform 75"/>
            <p:cNvSpPr/>
            <p:nvPr/>
          </p:nvSpPr>
          <p:spPr>
            <a:xfrm>
              <a:off x="1752579" y="3116435"/>
              <a:ext cx="280321" cy="301893"/>
            </a:xfrm>
            <a:custGeom>
              <a:avLst/>
              <a:gdLst/>
              <a:ahLst/>
              <a:cxnLst/>
              <a:rect l="0" t="0" r="0" b="0"/>
              <a:pathLst>
                <a:path w="280321" h="301893">
                  <a:moveTo>
                    <a:pt x="142550" y="0"/>
                  </a:moveTo>
                  <a:lnTo>
                    <a:pt x="87463" y="49498"/>
                  </a:lnTo>
                  <a:lnTo>
                    <a:pt x="45276" y="81156"/>
                  </a:lnTo>
                  <a:lnTo>
                    <a:pt x="35587" y="85690"/>
                  </a:lnTo>
                  <a:lnTo>
                    <a:pt x="15462" y="87607"/>
                  </a:lnTo>
                  <a:lnTo>
                    <a:pt x="5182" y="86481"/>
                  </a:lnTo>
                  <a:lnTo>
                    <a:pt x="669" y="83390"/>
                  </a:lnTo>
                  <a:lnTo>
                    <a:pt x="0" y="78990"/>
                  </a:lnTo>
                  <a:lnTo>
                    <a:pt x="1893" y="73717"/>
                  </a:lnTo>
                  <a:lnTo>
                    <a:pt x="21325" y="55117"/>
                  </a:lnTo>
                  <a:lnTo>
                    <a:pt x="69524" y="24040"/>
                  </a:lnTo>
                  <a:lnTo>
                    <a:pt x="111098" y="7608"/>
                  </a:lnTo>
                  <a:lnTo>
                    <a:pt x="132081" y="6501"/>
                  </a:lnTo>
                  <a:lnTo>
                    <a:pt x="174147" y="15322"/>
                  </a:lnTo>
                  <a:lnTo>
                    <a:pt x="200135" y="30536"/>
                  </a:lnTo>
                  <a:lnTo>
                    <a:pt x="204337" y="39075"/>
                  </a:lnTo>
                  <a:lnTo>
                    <a:pt x="205886" y="61040"/>
                  </a:lnTo>
                  <a:lnTo>
                    <a:pt x="199555" y="80161"/>
                  </a:lnTo>
                  <a:lnTo>
                    <a:pt x="194591" y="88536"/>
                  </a:lnTo>
                  <a:lnTo>
                    <a:pt x="179717" y="100960"/>
                  </a:lnTo>
                  <a:lnTo>
                    <a:pt x="141573" y="118469"/>
                  </a:lnTo>
                  <a:lnTo>
                    <a:pt x="121059" y="119723"/>
                  </a:lnTo>
                  <a:lnTo>
                    <a:pt x="110675" y="118420"/>
                  </a:lnTo>
                  <a:lnTo>
                    <a:pt x="107262" y="116381"/>
                  </a:lnTo>
                  <a:lnTo>
                    <a:pt x="108496" y="113852"/>
                  </a:lnTo>
                  <a:lnTo>
                    <a:pt x="112829" y="110997"/>
                  </a:lnTo>
                  <a:lnTo>
                    <a:pt x="127001" y="110943"/>
                  </a:lnTo>
                  <a:lnTo>
                    <a:pt x="185148" y="126838"/>
                  </a:lnTo>
                  <a:lnTo>
                    <a:pt x="226874" y="146067"/>
                  </a:lnTo>
                  <a:lnTo>
                    <a:pt x="260506" y="180801"/>
                  </a:lnTo>
                  <a:lnTo>
                    <a:pt x="275303" y="200849"/>
                  </a:lnTo>
                  <a:lnTo>
                    <a:pt x="280320" y="224577"/>
                  </a:lnTo>
                  <a:lnTo>
                    <a:pt x="280020" y="237456"/>
                  </a:lnTo>
                  <a:lnTo>
                    <a:pt x="270328" y="261123"/>
                  </a:lnTo>
                  <a:lnTo>
                    <a:pt x="254323" y="281001"/>
                  </a:lnTo>
                  <a:lnTo>
                    <a:pt x="235511" y="293735"/>
                  </a:lnTo>
                  <a:lnTo>
                    <a:pt x="199600" y="301892"/>
                  </a:lnTo>
                  <a:lnTo>
                    <a:pt x="159324" y="298720"/>
                  </a:lnTo>
                  <a:lnTo>
                    <a:pt x="96045" y="275528"/>
                  </a:lnTo>
                  <a:lnTo>
                    <a:pt x="6885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55653" y="3037146"/>
              <a:ext cx="522971" cy="510111"/>
            </a:xfrm>
            <a:custGeom>
              <a:avLst/>
              <a:gdLst/>
              <a:ahLst/>
              <a:cxnLst/>
              <a:rect l="0" t="0" r="0" b="0"/>
              <a:pathLst>
                <a:path w="522971" h="510111">
                  <a:moveTo>
                    <a:pt x="218419" y="5589"/>
                  </a:moveTo>
                  <a:lnTo>
                    <a:pt x="201652" y="0"/>
                  </a:lnTo>
                  <a:lnTo>
                    <a:pt x="168867" y="2114"/>
                  </a:lnTo>
                  <a:lnTo>
                    <a:pt x="118207" y="21714"/>
                  </a:lnTo>
                  <a:lnTo>
                    <a:pt x="75660" y="54997"/>
                  </a:lnTo>
                  <a:lnTo>
                    <a:pt x="39584" y="112759"/>
                  </a:lnTo>
                  <a:lnTo>
                    <a:pt x="16977" y="172988"/>
                  </a:lnTo>
                  <a:lnTo>
                    <a:pt x="4965" y="223905"/>
                  </a:lnTo>
                  <a:lnTo>
                    <a:pt x="0" y="283936"/>
                  </a:lnTo>
                  <a:lnTo>
                    <a:pt x="9072" y="337042"/>
                  </a:lnTo>
                  <a:lnTo>
                    <a:pt x="27718" y="397575"/>
                  </a:lnTo>
                  <a:lnTo>
                    <a:pt x="47141" y="429269"/>
                  </a:lnTo>
                  <a:lnTo>
                    <a:pt x="101425" y="476587"/>
                  </a:lnTo>
                  <a:lnTo>
                    <a:pt x="136961" y="496484"/>
                  </a:lnTo>
                  <a:lnTo>
                    <a:pt x="177126" y="506669"/>
                  </a:lnTo>
                  <a:lnTo>
                    <a:pt x="232619" y="510110"/>
                  </a:lnTo>
                  <a:lnTo>
                    <a:pt x="288641" y="502384"/>
                  </a:lnTo>
                  <a:lnTo>
                    <a:pt x="344767" y="486474"/>
                  </a:lnTo>
                  <a:lnTo>
                    <a:pt x="400914" y="455559"/>
                  </a:lnTo>
                  <a:lnTo>
                    <a:pt x="459650" y="405309"/>
                  </a:lnTo>
                  <a:lnTo>
                    <a:pt x="478881" y="383284"/>
                  </a:lnTo>
                  <a:lnTo>
                    <a:pt x="510501" y="322886"/>
                  </a:lnTo>
                  <a:lnTo>
                    <a:pt x="519821" y="284697"/>
                  </a:lnTo>
                  <a:lnTo>
                    <a:pt x="522970" y="229871"/>
                  </a:lnTo>
                  <a:lnTo>
                    <a:pt x="520473" y="177100"/>
                  </a:lnTo>
                  <a:lnTo>
                    <a:pt x="512932" y="154346"/>
                  </a:lnTo>
                  <a:lnTo>
                    <a:pt x="469679" y="100525"/>
                  </a:lnTo>
                  <a:lnTo>
                    <a:pt x="427538" y="60607"/>
                  </a:lnTo>
                  <a:lnTo>
                    <a:pt x="375367" y="39031"/>
                  </a:lnTo>
                  <a:lnTo>
                    <a:pt x="347835" y="33320"/>
                  </a:lnTo>
                  <a:lnTo>
                    <a:pt x="295152" y="36067"/>
                  </a:lnTo>
                  <a:lnTo>
                    <a:pt x="260533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813196" y="4127171"/>
            <a:ext cx="456891" cy="503453"/>
            <a:chOff x="1813196" y="4127171"/>
            <a:chExt cx="456891" cy="503453"/>
          </a:xfrm>
        </p:grpSpPr>
        <p:sp>
          <p:nvSpPr>
            <p:cNvPr id="79" name="Freeform 78"/>
            <p:cNvSpPr/>
            <p:nvPr/>
          </p:nvSpPr>
          <p:spPr>
            <a:xfrm>
              <a:off x="2074114" y="426404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9" y="156281"/>
                  </a:lnTo>
                  <a:lnTo>
                    <a:pt x="9552" y="217740"/>
                  </a:lnTo>
                  <a:lnTo>
                    <a:pt x="13455" y="27875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74471" y="4211399"/>
              <a:ext cx="178587" cy="208507"/>
            </a:xfrm>
            <a:custGeom>
              <a:avLst/>
              <a:gdLst/>
              <a:ahLst/>
              <a:cxnLst/>
              <a:rect l="0" t="0" r="0" b="0"/>
              <a:pathLst>
                <a:path w="178587" h="208507">
                  <a:moveTo>
                    <a:pt x="178586" y="168456"/>
                  </a:moveTo>
                  <a:lnTo>
                    <a:pt x="124711" y="186414"/>
                  </a:lnTo>
                  <a:lnTo>
                    <a:pt x="61494" y="205926"/>
                  </a:lnTo>
                  <a:lnTo>
                    <a:pt x="36078" y="208506"/>
                  </a:lnTo>
                  <a:lnTo>
                    <a:pt x="15423" y="203414"/>
                  </a:lnTo>
                  <a:lnTo>
                    <a:pt x="6639" y="198780"/>
                  </a:lnTo>
                  <a:lnTo>
                    <a:pt x="1954" y="192181"/>
                  </a:lnTo>
                  <a:lnTo>
                    <a:pt x="0" y="184273"/>
                  </a:lnTo>
                  <a:lnTo>
                    <a:pt x="2839" y="156375"/>
                  </a:lnTo>
                  <a:lnTo>
                    <a:pt x="17575" y="103910"/>
                  </a:lnTo>
                  <a:lnTo>
                    <a:pt x="28151" y="48558"/>
                  </a:lnTo>
                  <a:lnTo>
                    <a:pt x="311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13196" y="4127171"/>
              <a:ext cx="456891" cy="503453"/>
            </a:xfrm>
            <a:custGeom>
              <a:avLst/>
              <a:gdLst/>
              <a:ahLst/>
              <a:cxnLst/>
              <a:rect l="0" t="0" r="0" b="0"/>
              <a:pathLst>
                <a:path w="456891" h="503453">
                  <a:moveTo>
                    <a:pt x="92462" y="0"/>
                  </a:moveTo>
                  <a:lnTo>
                    <a:pt x="57715" y="53875"/>
                  </a:lnTo>
                  <a:lnTo>
                    <a:pt x="25903" y="117091"/>
                  </a:lnTo>
                  <a:lnTo>
                    <a:pt x="12070" y="169401"/>
                  </a:lnTo>
                  <a:lnTo>
                    <a:pt x="3402" y="224794"/>
                  </a:lnTo>
                  <a:lnTo>
                    <a:pt x="0" y="279627"/>
                  </a:lnTo>
                  <a:lnTo>
                    <a:pt x="12507" y="336300"/>
                  </a:lnTo>
                  <a:lnTo>
                    <a:pt x="34338" y="384971"/>
                  </a:lnTo>
                  <a:lnTo>
                    <a:pt x="73687" y="432682"/>
                  </a:lnTo>
                  <a:lnTo>
                    <a:pt x="121205" y="464407"/>
                  </a:lnTo>
                  <a:lnTo>
                    <a:pt x="176315" y="492637"/>
                  </a:lnTo>
                  <a:lnTo>
                    <a:pt x="213753" y="501596"/>
                  </a:lnTo>
                  <a:lnTo>
                    <a:pt x="269495" y="503452"/>
                  </a:lnTo>
                  <a:lnTo>
                    <a:pt x="329379" y="493767"/>
                  </a:lnTo>
                  <a:lnTo>
                    <a:pt x="352176" y="486174"/>
                  </a:lnTo>
                  <a:lnTo>
                    <a:pt x="393356" y="455556"/>
                  </a:lnTo>
                  <a:lnTo>
                    <a:pt x="415062" y="429387"/>
                  </a:lnTo>
                  <a:lnTo>
                    <a:pt x="438942" y="370392"/>
                  </a:lnTo>
                  <a:lnTo>
                    <a:pt x="456153" y="307699"/>
                  </a:lnTo>
                  <a:lnTo>
                    <a:pt x="456890" y="252459"/>
                  </a:lnTo>
                  <a:lnTo>
                    <a:pt x="450962" y="225678"/>
                  </a:lnTo>
                  <a:lnTo>
                    <a:pt x="421500" y="169059"/>
                  </a:lnTo>
                  <a:lnTo>
                    <a:pt x="392940" y="120395"/>
                  </a:lnTo>
                  <a:lnTo>
                    <a:pt x="332138" y="63644"/>
                  </a:lnTo>
                  <a:lnTo>
                    <a:pt x="273243" y="29308"/>
                  </a:lnTo>
                  <a:lnTo>
                    <a:pt x="218465" y="14585"/>
                  </a:lnTo>
                  <a:lnTo>
                    <a:pt x="162585" y="11330"/>
                  </a:lnTo>
                  <a:lnTo>
                    <a:pt x="13457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381188" y="3072538"/>
            <a:ext cx="1012027" cy="468291"/>
            <a:chOff x="2381188" y="3072538"/>
            <a:chExt cx="1012027" cy="468291"/>
          </a:xfrm>
        </p:grpSpPr>
        <p:sp>
          <p:nvSpPr>
            <p:cNvPr id="83" name="Freeform 82"/>
            <p:cNvSpPr/>
            <p:nvPr/>
          </p:nvSpPr>
          <p:spPr>
            <a:xfrm>
              <a:off x="2381188" y="3084849"/>
              <a:ext cx="344881" cy="455980"/>
            </a:xfrm>
            <a:custGeom>
              <a:avLst/>
              <a:gdLst/>
              <a:ahLst/>
              <a:cxnLst/>
              <a:rect l="0" t="0" r="0" b="0"/>
              <a:pathLst>
                <a:path w="344881" h="455980">
                  <a:moveTo>
                    <a:pt x="19309" y="52643"/>
                  </a:moveTo>
                  <a:lnTo>
                    <a:pt x="8131" y="69410"/>
                  </a:lnTo>
                  <a:lnTo>
                    <a:pt x="1179" y="107784"/>
                  </a:lnTo>
                  <a:lnTo>
                    <a:pt x="0" y="165917"/>
                  </a:lnTo>
                  <a:lnTo>
                    <a:pt x="6829" y="215407"/>
                  </a:lnTo>
                  <a:lnTo>
                    <a:pt x="16261" y="267116"/>
                  </a:lnTo>
                  <a:lnTo>
                    <a:pt x="27635" y="318311"/>
                  </a:lnTo>
                  <a:lnTo>
                    <a:pt x="51846" y="375006"/>
                  </a:lnTo>
                  <a:lnTo>
                    <a:pt x="79158" y="414757"/>
                  </a:lnTo>
                  <a:lnTo>
                    <a:pt x="115489" y="443969"/>
                  </a:lnTo>
                  <a:lnTo>
                    <a:pt x="135755" y="453903"/>
                  </a:lnTo>
                  <a:lnTo>
                    <a:pt x="159580" y="455979"/>
                  </a:lnTo>
                  <a:lnTo>
                    <a:pt x="213003" y="447779"/>
                  </a:lnTo>
                  <a:lnTo>
                    <a:pt x="234467" y="435319"/>
                  </a:lnTo>
                  <a:lnTo>
                    <a:pt x="281956" y="387479"/>
                  </a:lnTo>
                  <a:lnTo>
                    <a:pt x="313302" y="335809"/>
                  </a:lnTo>
                  <a:lnTo>
                    <a:pt x="336435" y="280542"/>
                  </a:lnTo>
                  <a:lnTo>
                    <a:pt x="342949" y="227403"/>
                  </a:lnTo>
                  <a:lnTo>
                    <a:pt x="344880" y="172794"/>
                  </a:lnTo>
                  <a:lnTo>
                    <a:pt x="337126" y="110345"/>
                  </a:lnTo>
                  <a:lnTo>
                    <a:pt x="324330" y="56069"/>
                  </a:lnTo>
                  <a:lnTo>
                    <a:pt x="303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69673" y="3295975"/>
              <a:ext cx="167778" cy="188524"/>
            </a:xfrm>
            <a:custGeom>
              <a:avLst/>
              <a:gdLst/>
              <a:ahLst/>
              <a:cxnLst/>
              <a:rect l="0" t="0" r="0" b="0"/>
              <a:pathLst>
                <a:path w="167778" h="188524">
                  <a:moveTo>
                    <a:pt x="9850" y="62615"/>
                  </a:moveTo>
                  <a:lnTo>
                    <a:pt x="27808" y="117660"/>
                  </a:lnTo>
                  <a:lnTo>
                    <a:pt x="35708" y="155614"/>
                  </a:lnTo>
                  <a:lnTo>
                    <a:pt x="33821" y="182717"/>
                  </a:lnTo>
                  <a:lnTo>
                    <a:pt x="31680" y="188306"/>
                  </a:lnTo>
                  <a:lnTo>
                    <a:pt x="29082" y="188523"/>
                  </a:lnTo>
                  <a:lnTo>
                    <a:pt x="10919" y="163655"/>
                  </a:lnTo>
                  <a:lnTo>
                    <a:pt x="2758" y="129468"/>
                  </a:lnTo>
                  <a:lnTo>
                    <a:pt x="0" y="68758"/>
                  </a:lnTo>
                  <a:lnTo>
                    <a:pt x="1862" y="27131"/>
                  </a:lnTo>
                  <a:lnTo>
                    <a:pt x="10589" y="7460"/>
                  </a:lnTo>
                  <a:lnTo>
                    <a:pt x="18532" y="2448"/>
                  </a:lnTo>
                  <a:lnTo>
                    <a:pt x="39835" y="0"/>
                  </a:lnTo>
                  <a:lnTo>
                    <a:pt x="61781" y="5930"/>
                  </a:lnTo>
                  <a:lnTo>
                    <a:pt x="90747" y="22423"/>
                  </a:lnTo>
                  <a:lnTo>
                    <a:pt x="121496" y="48957"/>
                  </a:lnTo>
                  <a:lnTo>
                    <a:pt x="137427" y="75336"/>
                  </a:lnTo>
                  <a:lnTo>
                    <a:pt x="156949" y="137528"/>
                  </a:lnTo>
                  <a:lnTo>
                    <a:pt x="167777" y="178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93139" y="3072538"/>
              <a:ext cx="133825" cy="442577"/>
            </a:xfrm>
            <a:custGeom>
              <a:avLst/>
              <a:gdLst/>
              <a:ahLst/>
              <a:cxnLst/>
              <a:rect l="0" t="0" r="0" b="0"/>
              <a:pathLst>
                <a:path w="133825" h="442577">
                  <a:moveTo>
                    <a:pt x="102239" y="328166"/>
                  </a:moveTo>
                  <a:lnTo>
                    <a:pt x="72931" y="298858"/>
                  </a:lnTo>
                  <a:lnTo>
                    <a:pt x="65153" y="295759"/>
                  </a:lnTo>
                  <a:lnTo>
                    <a:pt x="47151" y="295436"/>
                  </a:lnTo>
                  <a:lnTo>
                    <a:pt x="30572" y="302311"/>
                  </a:lnTo>
                  <a:lnTo>
                    <a:pt x="22876" y="307420"/>
                  </a:lnTo>
                  <a:lnTo>
                    <a:pt x="11204" y="322455"/>
                  </a:lnTo>
                  <a:lnTo>
                    <a:pt x="3287" y="342006"/>
                  </a:lnTo>
                  <a:lnTo>
                    <a:pt x="0" y="378150"/>
                  </a:lnTo>
                  <a:lnTo>
                    <a:pt x="7085" y="411607"/>
                  </a:lnTo>
                  <a:lnTo>
                    <a:pt x="17444" y="433101"/>
                  </a:lnTo>
                  <a:lnTo>
                    <a:pt x="24652" y="439067"/>
                  </a:lnTo>
                  <a:lnTo>
                    <a:pt x="32967" y="441875"/>
                  </a:lnTo>
                  <a:lnTo>
                    <a:pt x="42020" y="442576"/>
                  </a:lnTo>
                  <a:lnTo>
                    <a:pt x="58317" y="437117"/>
                  </a:lnTo>
                  <a:lnTo>
                    <a:pt x="73360" y="425722"/>
                  </a:lnTo>
                  <a:lnTo>
                    <a:pt x="87844" y="408959"/>
                  </a:lnTo>
                  <a:lnTo>
                    <a:pt x="111796" y="347847"/>
                  </a:lnTo>
                  <a:lnTo>
                    <a:pt x="121024" y="287210"/>
                  </a:lnTo>
                  <a:lnTo>
                    <a:pt x="122623" y="236223"/>
                  </a:lnTo>
                  <a:lnTo>
                    <a:pt x="123097" y="178481"/>
                  </a:lnTo>
                  <a:lnTo>
                    <a:pt x="117648" y="122508"/>
                  </a:lnTo>
                  <a:lnTo>
                    <a:pt x="105326" y="60768"/>
                  </a:lnTo>
                  <a:lnTo>
                    <a:pt x="88507" y="13564"/>
                  </a:lnTo>
                  <a:lnTo>
                    <a:pt x="82556" y="2618"/>
                  </a:lnTo>
                  <a:lnTo>
                    <a:pt x="78589" y="0"/>
                  </a:lnTo>
                  <a:lnTo>
                    <a:pt x="75944" y="2934"/>
                  </a:lnTo>
                  <a:lnTo>
                    <a:pt x="71698" y="41265"/>
                  </a:lnTo>
                  <a:lnTo>
                    <a:pt x="79265" y="95066"/>
                  </a:lnTo>
                  <a:lnTo>
                    <a:pt x="87503" y="143806"/>
                  </a:lnTo>
                  <a:lnTo>
                    <a:pt x="93999" y="206438"/>
                  </a:lnTo>
                  <a:lnTo>
                    <a:pt x="106200" y="264477"/>
                  </a:lnTo>
                  <a:lnTo>
                    <a:pt x="123355" y="326711"/>
                  </a:lnTo>
                  <a:lnTo>
                    <a:pt x="133824" y="370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17713" y="3327005"/>
              <a:ext cx="175502" cy="186637"/>
            </a:xfrm>
            <a:custGeom>
              <a:avLst/>
              <a:gdLst/>
              <a:ahLst/>
              <a:cxnLst/>
              <a:rect l="0" t="0" r="0" b="0"/>
              <a:pathLst>
                <a:path w="175502" h="186637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3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8804" y="136945"/>
                  </a:lnTo>
                  <a:lnTo>
                    <a:pt x="21347" y="154841"/>
                  </a:lnTo>
                  <a:lnTo>
                    <a:pt x="38620" y="169424"/>
                  </a:lnTo>
                  <a:lnTo>
                    <a:pt x="57995" y="179804"/>
                  </a:lnTo>
                  <a:lnTo>
                    <a:pt x="94223" y="186636"/>
                  </a:lnTo>
                  <a:lnTo>
                    <a:pt x="117802" y="181995"/>
                  </a:lnTo>
                  <a:lnTo>
                    <a:pt x="147688" y="166228"/>
                  </a:lnTo>
                  <a:lnTo>
                    <a:pt x="162622" y="152258"/>
                  </a:lnTo>
                  <a:lnTo>
                    <a:pt x="173158" y="134351"/>
                  </a:lnTo>
                  <a:lnTo>
                    <a:pt x="175501" y="108455"/>
                  </a:lnTo>
                  <a:lnTo>
                    <a:pt x="167474" y="55348"/>
                  </a:lnTo>
                  <a:lnTo>
                    <a:pt x="155038" y="35907"/>
                  </a:lnTo>
                  <a:lnTo>
                    <a:pt x="13034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495687" y="4122784"/>
            <a:ext cx="915717" cy="458434"/>
            <a:chOff x="2495687" y="4122784"/>
            <a:chExt cx="915717" cy="458434"/>
          </a:xfrm>
        </p:grpSpPr>
        <p:sp>
          <p:nvSpPr>
            <p:cNvPr id="88" name="Freeform 87"/>
            <p:cNvSpPr/>
            <p:nvPr/>
          </p:nvSpPr>
          <p:spPr>
            <a:xfrm>
              <a:off x="2495687" y="4148228"/>
              <a:ext cx="273308" cy="424166"/>
            </a:xfrm>
            <a:custGeom>
              <a:avLst/>
              <a:gdLst/>
              <a:ahLst/>
              <a:cxnLst/>
              <a:rect l="0" t="0" r="0" b="0"/>
              <a:pathLst>
                <a:path w="273308" h="424166">
                  <a:moveTo>
                    <a:pt x="10095" y="42114"/>
                  </a:moveTo>
                  <a:lnTo>
                    <a:pt x="1762" y="79592"/>
                  </a:lnTo>
                  <a:lnTo>
                    <a:pt x="0" y="131015"/>
                  </a:lnTo>
                  <a:lnTo>
                    <a:pt x="822" y="187403"/>
                  </a:lnTo>
                  <a:lnTo>
                    <a:pt x="7917" y="250534"/>
                  </a:lnTo>
                  <a:lnTo>
                    <a:pt x="15254" y="302822"/>
                  </a:lnTo>
                  <a:lnTo>
                    <a:pt x="42822" y="365972"/>
                  </a:lnTo>
                  <a:lnTo>
                    <a:pt x="69982" y="404523"/>
                  </a:lnTo>
                  <a:lnTo>
                    <a:pt x="96469" y="421805"/>
                  </a:lnTo>
                  <a:lnTo>
                    <a:pt x="119453" y="424165"/>
                  </a:lnTo>
                  <a:lnTo>
                    <a:pt x="144097" y="420145"/>
                  </a:lnTo>
                  <a:lnTo>
                    <a:pt x="166747" y="410559"/>
                  </a:lnTo>
                  <a:lnTo>
                    <a:pt x="193641" y="386419"/>
                  </a:lnTo>
                  <a:lnTo>
                    <a:pt x="230870" y="333379"/>
                  </a:lnTo>
                  <a:lnTo>
                    <a:pt x="253616" y="280062"/>
                  </a:lnTo>
                  <a:lnTo>
                    <a:pt x="265653" y="232849"/>
                  </a:lnTo>
                  <a:lnTo>
                    <a:pt x="271040" y="181816"/>
                  </a:lnTo>
                  <a:lnTo>
                    <a:pt x="272859" y="120575"/>
                  </a:lnTo>
                  <a:lnTo>
                    <a:pt x="273219" y="63418"/>
                  </a:lnTo>
                  <a:lnTo>
                    <a:pt x="273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21637" y="4364075"/>
              <a:ext cx="157928" cy="186847"/>
            </a:xfrm>
            <a:custGeom>
              <a:avLst/>
              <a:gdLst/>
              <a:ahLst/>
              <a:cxnLst/>
              <a:rect l="0" t="0" r="0" b="0"/>
              <a:pathLst>
                <a:path w="157928" h="186847">
                  <a:moveTo>
                    <a:pt x="0" y="89479"/>
                  </a:moveTo>
                  <a:lnTo>
                    <a:pt x="14654" y="148096"/>
                  </a:lnTo>
                  <a:lnTo>
                    <a:pt x="25858" y="186846"/>
                  </a:lnTo>
                  <a:lnTo>
                    <a:pt x="16331" y="159363"/>
                  </a:lnTo>
                  <a:lnTo>
                    <a:pt x="12844" y="105840"/>
                  </a:lnTo>
                  <a:lnTo>
                    <a:pt x="25334" y="42544"/>
                  </a:lnTo>
                  <a:lnTo>
                    <a:pt x="40912" y="12531"/>
                  </a:lnTo>
                  <a:lnTo>
                    <a:pt x="49501" y="6595"/>
                  </a:lnTo>
                  <a:lnTo>
                    <a:pt x="71523" y="0"/>
                  </a:lnTo>
                  <a:lnTo>
                    <a:pt x="81607" y="2920"/>
                  </a:lnTo>
                  <a:lnTo>
                    <a:pt x="99051" y="18643"/>
                  </a:lnTo>
                  <a:lnTo>
                    <a:pt x="133392" y="68799"/>
                  </a:lnTo>
                  <a:lnTo>
                    <a:pt x="152790" y="122284"/>
                  </a:lnTo>
                  <a:lnTo>
                    <a:pt x="157927" y="173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45935" y="4122784"/>
              <a:ext cx="133672" cy="458434"/>
            </a:xfrm>
            <a:custGeom>
              <a:avLst/>
              <a:gdLst/>
              <a:ahLst/>
              <a:cxnLst/>
              <a:rect l="0" t="0" r="0" b="0"/>
              <a:pathLst>
                <a:path w="133672" h="458434">
                  <a:moveTo>
                    <a:pt x="91557" y="341298"/>
                  </a:moveTo>
                  <a:lnTo>
                    <a:pt x="76903" y="297336"/>
                  </a:lnTo>
                  <a:lnTo>
                    <a:pt x="63987" y="283545"/>
                  </a:lnTo>
                  <a:lnTo>
                    <a:pt x="55629" y="278230"/>
                  </a:lnTo>
                  <a:lnTo>
                    <a:pt x="36985" y="275443"/>
                  </a:lnTo>
                  <a:lnTo>
                    <a:pt x="27099" y="276338"/>
                  </a:lnTo>
                  <a:lnTo>
                    <a:pt x="19339" y="280444"/>
                  </a:lnTo>
                  <a:lnTo>
                    <a:pt x="7597" y="294365"/>
                  </a:lnTo>
                  <a:lnTo>
                    <a:pt x="0" y="327523"/>
                  </a:lnTo>
                  <a:lnTo>
                    <a:pt x="5838" y="380648"/>
                  </a:lnTo>
                  <a:lnTo>
                    <a:pt x="16116" y="419898"/>
                  </a:lnTo>
                  <a:lnTo>
                    <a:pt x="27222" y="439013"/>
                  </a:lnTo>
                  <a:lnTo>
                    <a:pt x="43076" y="452187"/>
                  </a:lnTo>
                  <a:lnTo>
                    <a:pt x="52217" y="457339"/>
                  </a:lnTo>
                  <a:lnTo>
                    <a:pt x="60651" y="458433"/>
                  </a:lnTo>
                  <a:lnTo>
                    <a:pt x="76261" y="453409"/>
                  </a:lnTo>
                  <a:lnTo>
                    <a:pt x="98203" y="431838"/>
                  </a:lnTo>
                  <a:lnTo>
                    <a:pt x="113933" y="397631"/>
                  </a:lnTo>
                  <a:lnTo>
                    <a:pt x="121323" y="342981"/>
                  </a:lnTo>
                  <a:lnTo>
                    <a:pt x="122603" y="294094"/>
                  </a:lnTo>
                  <a:lnTo>
                    <a:pt x="121813" y="241394"/>
                  </a:lnTo>
                  <a:lnTo>
                    <a:pt x="114690" y="183015"/>
                  </a:lnTo>
                  <a:lnTo>
                    <a:pt x="105170" y="130493"/>
                  </a:lnTo>
                  <a:lnTo>
                    <a:pt x="91473" y="77000"/>
                  </a:lnTo>
                  <a:lnTo>
                    <a:pt x="72828" y="17329"/>
                  </a:lnTo>
                  <a:lnTo>
                    <a:pt x="61396" y="0"/>
                  </a:lnTo>
                  <a:lnTo>
                    <a:pt x="57412" y="293"/>
                  </a:lnTo>
                  <a:lnTo>
                    <a:pt x="54755" y="6336"/>
                  </a:lnTo>
                  <a:lnTo>
                    <a:pt x="52974" y="27480"/>
                  </a:lnTo>
                  <a:lnTo>
                    <a:pt x="58243" y="79182"/>
                  </a:lnTo>
                  <a:lnTo>
                    <a:pt x="68149" y="142355"/>
                  </a:lnTo>
                  <a:lnTo>
                    <a:pt x="77862" y="189285"/>
                  </a:lnTo>
                  <a:lnTo>
                    <a:pt x="88149" y="239066"/>
                  </a:lnTo>
                  <a:lnTo>
                    <a:pt x="102105" y="298401"/>
                  </a:lnTo>
                  <a:lnTo>
                    <a:pt x="119635" y="358526"/>
                  </a:lnTo>
                  <a:lnTo>
                    <a:pt x="133671" y="383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46232" y="4387610"/>
              <a:ext cx="165172" cy="164427"/>
            </a:xfrm>
            <a:custGeom>
              <a:avLst/>
              <a:gdLst/>
              <a:ahLst/>
              <a:cxnLst/>
              <a:rect l="0" t="0" r="0" b="0"/>
              <a:pathLst>
                <a:path w="165172" h="164427">
                  <a:moveTo>
                    <a:pt x="70244" y="13301"/>
                  </a:moveTo>
                  <a:lnTo>
                    <a:pt x="59066" y="2123"/>
                  </a:lnTo>
                  <a:lnTo>
                    <a:pt x="51094" y="0"/>
                  </a:lnTo>
                  <a:lnTo>
                    <a:pt x="29757" y="761"/>
                  </a:lnTo>
                  <a:lnTo>
                    <a:pt x="21026" y="6111"/>
                  </a:lnTo>
                  <a:lnTo>
                    <a:pt x="8205" y="24534"/>
                  </a:lnTo>
                  <a:lnTo>
                    <a:pt x="0" y="61213"/>
                  </a:lnTo>
                  <a:lnTo>
                    <a:pt x="3158" y="96128"/>
                  </a:lnTo>
                  <a:lnTo>
                    <a:pt x="17092" y="128700"/>
                  </a:lnTo>
                  <a:lnTo>
                    <a:pt x="32583" y="143749"/>
                  </a:lnTo>
                  <a:lnTo>
                    <a:pt x="71124" y="162941"/>
                  </a:lnTo>
                  <a:lnTo>
                    <a:pt x="91692" y="164426"/>
                  </a:lnTo>
                  <a:lnTo>
                    <a:pt x="133493" y="155847"/>
                  </a:lnTo>
                  <a:lnTo>
                    <a:pt x="151387" y="143336"/>
                  </a:lnTo>
                  <a:lnTo>
                    <a:pt x="159434" y="135086"/>
                  </a:lnTo>
                  <a:lnTo>
                    <a:pt x="163630" y="126077"/>
                  </a:lnTo>
                  <a:lnTo>
                    <a:pt x="165171" y="106708"/>
                  </a:lnTo>
                  <a:lnTo>
                    <a:pt x="159462" y="76072"/>
                  </a:lnTo>
                  <a:lnTo>
                    <a:pt x="144773" y="50358"/>
                  </a:lnTo>
                  <a:lnTo>
                    <a:pt x="122887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824061" y="2958507"/>
            <a:ext cx="1829743" cy="568540"/>
            <a:chOff x="3824061" y="2958507"/>
            <a:chExt cx="1829743" cy="568540"/>
          </a:xfrm>
        </p:grpSpPr>
        <p:sp>
          <p:nvSpPr>
            <p:cNvPr id="93" name="Freeform 92"/>
            <p:cNvSpPr/>
            <p:nvPr/>
          </p:nvSpPr>
          <p:spPr>
            <a:xfrm>
              <a:off x="3824061" y="3315716"/>
              <a:ext cx="208354" cy="211009"/>
            </a:xfrm>
            <a:custGeom>
              <a:avLst/>
              <a:gdLst/>
              <a:ahLst/>
              <a:cxnLst/>
              <a:rect l="0" t="0" r="0" b="0"/>
              <a:pathLst>
                <a:path w="208354" h="211009">
                  <a:moveTo>
                    <a:pt x="113597" y="63931"/>
                  </a:moveTo>
                  <a:lnTo>
                    <a:pt x="119186" y="47164"/>
                  </a:lnTo>
                  <a:lnTo>
                    <a:pt x="118492" y="39885"/>
                  </a:lnTo>
                  <a:lnTo>
                    <a:pt x="111483" y="25558"/>
                  </a:lnTo>
                  <a:lnTo>
                    <a:pt x="88794" y="4338"/>
                  </a:lnTo>
                  <a:lnTo>
                    <a:pt x="78344" y="806"/>
                  </a:lnTo>
                  <a:lnTo>
                    <a:pt x="54255" y="0"/>
                  </a:lnTo>
                  <a:lnTo>
                    <a:pt x="44790" y="3763"/>
                  </a:lnTo>
                  <a:lnTo>
                    <a:pt x="31154" y="17303"/>
                  </a:lnTo>
                  <a:lnTo>
                    <a:pt x="5267" y="74988"/>
                  </a:lnTo>
                  <a:lnTo>
                    <a:pt x="0" y="111791"/>
                  </a:lnTo>
                  <a:lnTo>
                    <a:pt x="4029" y="146742"/>
                  </a:lnTo>
                  <a:lnTo>
                    <a:pt x="18221" y="184914"/>
                  </a:lnTo>
                  <a:lnTo>
                    <a:pt x="33773" y="202709"/>
                  </a:lnTo>
                  <a:lnTo>
                    <a:pt x="42833" y="209092"/>
                  </a:lnTo>
                  <a:lnTo>
                    <a:pt x="52383" y="211008"/>
                  </a:lnTo>
                  <a:lnTo>
                    <a:pt x="72353" y="206898"/>
                  </a:lnTo>
                  <a:lnTo>
                    <a:pt x="89807" y="194152"/>
                  </a:lnTo>
                  <a:lnTo>
                    <a:pt x="104193" y="176789"/>
                  </a:lnTo>
                  <a:lnTo>
                    <a:pt x="114486" y="157374"/>
                  </a:lnTo>
                  <a:lnTo>
                    <a:pt x="122221" y="107909"/>
                  </a:lnTo>
                  <a:lnTo>
                    <a:pt x="124731" y="75142"/>
                  </a:lnTo>
                  <a:lnTo>
                    <a:pt x="126869" y="74915"/>
                  </a:lnTo>
                  <a:lnTo>
                    <a:pt x="153756" y="118462"/>
                  </a:lnTo>
                  <a:lnTo>
                    <a:pt x="157917" y="128361"/>
                  </a:lnTo>
                  <a:lnTo>
                    <a:pt x="165371" y="134960"/>
                  </a:lnTo>
                  <a:lnTo>
                    <a:pt x="208353" y="148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60870" y="3129897"/>
              <a:ext cx="150530" cy="356430"/>
            </a:xfrm>
            <a:custGeom>
              <a:avLst/>
              <a:gdLst/>
              <a:ahLst/>
              <a:cxnLst/>
              <a:rect l="0" t="0" r="0" b="0"/>
              <a:pathLst>
                <a:path w="150530" h="356430">
                  <a:moveTo>
                    <a:pt x="108415" y="239222"/>
                  </a:moveTo>
                  <a:lnTo>
                    <a:pt x="90434" y="223581"/>
                  </a:lnTo>
                  <a:lnTo>
                    <a:pt x="73517" y="215503"/>
                  </a:lnTo>
                  <a:lnTo>
                    <a:pt x="54300" y="214252"/>
                  </a:lnTo>
                  <a:lnTo>
                    <a:pt x="35231" y="218766"/>
                  </a:lnTo>
                  <a:lnTo>
                    <a:pt x="18956" y="228570"/>
                  </a:lnTo>
                  <a:lnTo>
                    <a:pt x="7044" y="243846"/>
                  </a:lnTo>
                  <a:lnTo>
                    <a:pt x="2230" y="252833"/>
                  </a:lnTo>
                  <a:lnTo>
                    <a:pt x="0" y="278417"/>
                  </a:lnTo>
                  <a:lnTo>
                    <a:pt x="8101" y="331322"/>
                  </a:lnTo>
                  <a:lnTo>
                    <a:pt x="13463" y="340396"/>
                  </a:lnTo>
                  <a:lnTo>
                    <a:pt x="28779" y="353598"/>
                  </a:lnTo>
                  <a:lnTo>
                    <a:pt x="37777" y="356417"/>
                  </a:lnTo>
                  <a:lnTo>
                    <a:pt x="57133" y="356429"/>
                  </a:lnTo>
                  <a:lnTo>
                    <a:pt x="74314" y="349416"/>
                  </a:lnTo>
                  <a:lnTo>
                    <a:pt x="82172" y="344270"/>
                  </a:lnTo>
                  <a:lnTo>
                    <a:pt x="104408" y="314671"/>
                  </a:lnTo>
                  <a:lnTo>
                    <a:pt x="120226" y="276265"/>
                  </a:lnTo>
                  <a:lnTo>
                    <a:pt x="127646" y="220196"/>
                  </a:lnTo>
                  <a:lnTo>
                    <a:pt x="128931" y="171063"/>
                  </a:lnTo>
                  <a:lnTo>
                    <a:pt x="129311" y="119461"/>
                  </a:lnTo>
                  <a:lnTo>
                    <a:pt x="128254" y="69466"/>
                  </a:lnTo>
                  <a:lnTo>
                    <a:pt x="118009" y="16827"/>
                  </a:lnTo>
                  <a:lnTo>
                    <a:pt x="114811" y="3221"/>
                  </a:lnTo>
                  <a:lnTo>
                    <a:pt x="112679" y="0"/>
                  </a:lnTo>
                  <a:lnTo>
                    <a:pt x="111257" y="3701"/>
                  </a:lnTo>
                  <a:lnTo>
                    <a:pt x="108789" y="66223"/>
                  </a:lnTo>
                  <a:lnTo>
                    <a:pt x="108489" y="123204"/>
                  </a:lnTo>
                  <a:lnTo>
                    <a:pt x="114018" y="173931"/>
                  </a:lnTo>
                  <a:lnTo>
                    <a:pt x="126376" y="232217"/>
                  </a:lnTo>
                  <a:lnTo>
                    <a:pt x="140082" y="273713"/>
                  </a:lnTo>
                  <a:lnTo>
                    <a:pt x="150529" y="291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76065" y="3111527"/>
              <a:ext cx="111817" cy="362402"/>
            </a:xfrm>
            <a:custGeom>
              <a:avLst/>
              <a:gdLst/>
              <a:ahLst/>
              <a:cxnLst/>
              <a:rect l="0" t="0" r="0" b="0"/>
              <a:pathLst>
                <a:path w="111817" h="362402">
                  <a:moveTo>
                    <a:pt x="93261" y="236535"/>
                  </a:moveTo>
                  <a:lnTo>
                    <a:pt x="55783" y="228202"/>
                  </a:lnTo>
                  <a:lnTo>
                    <a:pt x="43709" y="227470"/>
                  </a:lnTo>
                  <a:lnTo>
                    <a:pt x="33320" y="230491"/>
                  </a:lnTo>
                  <a:lnTo>
                    <a:pt x="15538" y="243207"/>
                  </a:lnTo>
                  <a:lnTo>
                    <a:pt x="6075" y="266797"/>
                  </a:lnTo>
                  <a:lnTo>
                    <a:pt x="0" y="324011"/>
                  </a:lnTo>
                  <a:lnTo>
                    <a:pt x="5408" y="345993"/>
                  </a:lnTo>
                  <a:lnTo>
                    <a:pt x="10126" y="355130"/>
                  </a:lnTo>
                  <a:lnTo>
                    <a:pt x="17950" y="360052"/>
                  </a:lnTo>
                  <a:lnTo>
                    <a:pt x="39123" y="362401"/>
                  </a:lnTo>
                  <a:lnTo>
                    <a:pt x="57891" y="356426"/>
                  </a:lnTo>
                  <a:lnTo>
                    <a:pt x="66172" y="351557"/>
                  </a:lnTo>
                  <a:lnTo>
                    <a:pt x="78492" y="336789"/>
                  </a:lnTo>
                  <a:lnTo>
                    <a:pt x="95933" y="293123"/>
                  </a:lnTo>
                  <a:lnTo>
                    <a:pt x="103407" y="239437"/>
                  </a:lnTo>
                  <a:lnTo>
                    <a:pt x="111816" y="180653"/>
                  </a:lnTo>
                  <a:lnTo>
                    <a:pt x="108235" y="118652"/>
                  </a:lnTo>
                  <a:lnTo>
                    <a:pt x="96262" y="55278"/>
                  </a:lnTo>
                  <a:lnTo>
                    <a:pt x="84922" y="19053"/>
                  </a:lnTo>
                  <a:lnTo>
                    <a:pt x="73567" y="1056"/>
                  </a:lnTo>
                  <a:lnTo>
                    <a:pt x="69603" y="0"/>
                  </a:lnTo>
                  <a:lnTo>
                    <a:pt x="66961" y="3976"/>
                  </a:lnTo>
                  <a:lnTo>
                    <a:pt x="65199" y="11306"/>
                  </a:lnTo>
                  <a:lnTo>
                    <a:pt x="70473" y="64632"/>
                  </a:lnTo>
                  <a:lnTo>
                    <a:pt x="71691" y="112291"/>
                  </a:lnTo>
                  <a:lnTo>
                    <a:pt x="77692" y="175208"/>
                  </a:lnTo>
                  <a:lnTo>
                    <a:pt x="90142" y="231527"/>
                  </a:lnTo>
                  <a:lnTo>
                    <a:pt x="100748" y="274540"/>
                  </a:lnTo>
                  <a:lnTo>
                    <a:pt x="103790" y="299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85140" y="3421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90425" y="2958507"/>
              <a:ext cx="94757" cy="568540"/>
            </a:xfrm>
            <a:custGeom>
              <a:avLst/>
              <a:gdLst/>
              <a:ahLst/>
              <a:cxnLst/>
              <a:rect l="0" t="0" r="0" b="0"/>
              <a:pathLst>
                <a:path w="94757" h="568540">
                  <a:moveTo>
                    <a:pt x="94756" y="0"/>
                  </a:moveTo>
                  <a:lnTo>
                    <a:pt x="76798" y="63451"/>
                  </a:lnTo>
                  <a:lnTo>
                    <a:pt x="66558" y="113297"/>
                  </a:lnTo>
                  <a:lnTo>
                    <a:pt x="59607" y="156029"/>
                  </a:lnTo>
                  <a:lnTo>
                    <a:pt x="52618" y="199198"/>
                  </a:lnTo>
                  <a:lnTo>
                    <a:pt x="45226" y="256724"/>
                  </a:lnTo>
                  <a:lnTo>
                    <a:pt x="37139" y="312494"/>
                  </a:lnTo>
                  <a:lnTo>
                    <a:pt x="31512" y="364541"/>
                  </a:lnTo>
                  <a:lnTo>
                    <a:pt x="20349" y="419189"/>
                  </a:lnTo>
                  <a:lnTo>
                    <a:pt x="10318" y="473204"/>
                  </a:lnTo>
                  <a:lnTo>
                    <a:pt x="3057" y="52313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73612" y="3211191"/>
              <a:ext cx="130151" cy="223509"/>
            </a:xfrm>
            <a:custGeom>
              <a:avLst/>
              <a:gdLst/>
              <a:ahLst/>
              <a:cxnLst/>
              <a:rect l="0" t="0" r="0" b="0"/>
              <a:pathLst>
                <a:path w="130151" h="223509">
                  <a:moveTo>
                    <a:pt x="101082" y="0"/>
                  </a:moveTo>
                  <a:lnTo>
                    <a:pt x="78725" y="0"/>
                  </a:lnTo>
                  <a:lnTo>
                    <a:pt x="61510" y="6239"/>
                  </a:lnTo>
                  <a:lnTo>
                    <a:pt x="9983" y="49498"/>
                  </a:lnTo>
                  <a:lnTo>
                    <a:pt x="2102" y="69573"/>
                  </a:lnTo>
                  <a:lnTo>
                    <a:pt x="0" y="81477"/>
                  </a:lnTo>
                  <a:lnTo>
                    <a:pt x="2109" y="90583"/>
                  </a:lnTo>
                  <a:lnTo>
                    <a:pt x="7024" y="97824"/>
                  </a:lnTo>
                  <a:lnTo>
                    <a:pt x="21844" y="108988"/>
                  </a:lnTo>
                  <a:lnTo>
                    <a:pt x="80463" y="133070"/>
                  </a:lnTo>
                  <a:lnTo>
                    <a:pt x="101277" y="140251"/>
                  </a:lnTo>
                  <a:lnTo>
                    <a:pt x="119106" y="156701"/>
                  </a:lnTo>
                  <a:lnTo>
                    <a:pt x="127136" y="167638"/>
                  </a:lnTo>
                  <a:lnTo>
                    <a:pt x="130150" y="178439"/>
                  </a:lnTo>
                  <a:lnTo>
                    <a:pt x="127259" y="199799"/>
                  </a:lnTo>
                  <a:lnTo>
                    <a:pt x="122043" y="208069"/>
                  </a:lnTo>
                  <a:lnTo>
                    <a:pt x="106888" y="220377"/>
                  </a:lnTo>
                  <a:lnTo>
                    <a:pt x="85335" y="223508"/>
                  </a:lnTo>
                  <a:lnTo>
                    <a:pt x="2738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79979" y="3316476"/>
              <a:ext cx="140815" cy="139774"/>
            </a:xfrm>
            <a:custGeom>
              <a:avLst/>
              <a:gdLst/>
              <a:ahLst/>
              <a:cxnLst/>
              <a:rect l="0" t="0" r="0" b="0"/>
              <a:pathLst>
                <a:path w="140815" h="139774">
                  <a:moveTo>
                    <a:pt x="0" y="0"/>
                  </a:moveTo>
                  <a:lnTo>
                    <a:pt x="3119" y="42692"/>
                  </a:lnTo>
                  <a:lnTo>
                    <a:pt x="19128" y="100899"/>
                  </a:lnTo>
                  <a:lnTo>
                    <a:pt x="30338" y="119323"/>
                  </a:lnTo>
                  <a:lnTo>
                    <a:pt x="46239" y="132191"/>
                  </a:lnTo>
                  <a:lnTo>
                    <a:pt x="55393" y="137260"/>
                  </a:lnTo>
                  <a:lnTo>
                    <a:pt x="74922" y="139773"/>
                  </a:lnTo>
                  <a:lnTo>
                    <a:pt x="85043" y="138806"/>
                  </a:lnTo>
                  <a:lnTo>
                    <a:pt x="102527" y="128372"/>
                  </a:lnTo>
                  <a:lnTo>
                    <a:pt x="116928" y="112037"/>
                  </a:lnTo>
                  <a:lnTo>
                    <a:pt x="139602" y="62674"/>
                  </a:lnTo>
                  <a:lnTo>
                    <a:pt x="140814" y="4189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80021" y="3084849"/>
              <a:ext cx="239268" cy="381952"/>
            </a:xfrm>
            <a:custGeom>
              <a:avLst/>
              <a:gdLst/>
              <a:ahLst/>
              <a:cxnLst/>
              <a:rect l="0" t="0" r="0" b="0"/>
              <a:pathLst>
                <a:path w="239268" h="381952">
                  <a:moveTo>
                    <a:pt x="0" y="0"/>
                  </a:moveTo>
                  <a:lnTo>
                    <a:pt x="14654" y="60731"/>
                  </a:lnTo>
                  <a:lnTo>
                    <a:pt x="24748" y="112621"/>
                  </a:lnTo>
                  <a:lnTo>
                    <a:pt x="38640" y="168086"/>
                  </a:lnTo>
                  <a:lnTo>
                    <a:pt x="49143" y="216050"/>
                  </a:lnTo>
                  <a:lnTo>
                    <a:pt x="58494" y="266136"/>
                  </a:lnTo>
                  <a:lnTo>
                    <a:pt x="65366" y="322455"/>
                  </a:lnTo>
                  <a:lnTo>
                    <a:pt x="68144" y="334293"/>
                  </a:lnTo>
                  <a:lnTo>
                    <a:pt x="67656" y="339846"/>
                  </a:lnTo>
                  <a:lnTo>
                    <a:pt x="64991" y="341208"/>
                  </a:lnTo>
                  <a:lnTo>
                    <a:pt x="60874" y="339776"/>
                  </a:lnTo>
                  <a:lnTo>
                    <a:pt x="58130" y="334142"/>
                  </a:lnTo>
                  <a:lnTo>
                    <a:pt x="53365" y="278547"/>
                  </a:lnTo>
                  <a:lnTo>
                    <a:pt x="59202" y="257940"/>
                  </a:lnTo>
                  <a:lnTo>
                    <a:pt x="64034" y="249169"/>
                  </a:lnTo>
                  <a:lnTo>
                    <a:pt x="78762" y="236304"/>
                  </a:lnTo>
                  <a:lnTo>
                    <a:pt x="98176" y="227856"/>
                  </a:lnTo>
                  <a:lnTo>
                    <a:pt x="122402" y="224102"/>
                  </a:lnTo>
                  <a:lnTo>
                    <a:pt x="145648" y="228673"/>
                  </a:lnTo>
                  <a:lnTo>
                    <a:pt x="198641" y="257191"/>
                  </a:lnTo>
                  <a:lnTo>
                    <a:pt x="215406" y="270675"/>
                  </a:lnTo>
                  <a:lnTo>
                    <a:pt x="232410" y="297009"/>
                  </a:lnTo>
                  <a:lnTo>
                    <a:pt x="239267" y="332628"/>
                  </a:lnTo>
                  <a:lnTo>
                    <a:pt x="236721" y="343415"/>
                  </a:lnTo>
                  <a:lnTo>
                    <a:pt x="224532" y="361639"/>
                  </a:lnTo>
                  <a:lnTo>
                    <a:pt x="197939" y="379464"/>
                  </a:lnTo>
                  <a:lnTo>
                    <a:pt x="174930" y="381951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53761" y="3116435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0" y="0"/>
                  </a:moveTo>
                  <a:lnTo>
                    <a:pt x="11453" y="62478"/>
                  </a:lnTo>
                  <a:lnTo>
                    <a:pt x="28198" y="124864"/>
                  </a:lnTo>
                  <a:lnTo>
                    <a:pt x="42138" y="174403"/>
                  </a:lnTo>
                  <a:lnTo>
                    <a:pt x="52650" y="222860"/>
                  </a:lnTo>
                  <a:lnTo>
                    <a:pt x="66683" y="280458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37989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22176" y="3253305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1" y="5589"/>
                  </a:lnTo>
                  <a:lnTo>
                    <a:pt x="4271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53803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885015" y="4063140"/>
            <a:ext cx="1747732" cy="537814"/>
            <a:chOff x="3885015" y="4063140"/>
            <a:chExt cx="1747732" cy="537814"/>
          </a:xfrm>
        </p:grpSpPr>
        <p:sp>
          <p:nvSpPr>
            <p:cNvPr id="106" name="Freeform 105"/>
            <p:cNvSpPr/>
            <p:nvPr/>
          </p:nvSpPr>
          <p:spPr>
            <a:xfrm>
              <a:off x="3885015" y="4334679"/>
              <a:ext cx="305328" cy="171554"/>
            </a:xfrm>
            <a:custGeom>
              <a:avLst/>
              <a:gdLst/>
              <a:ahLst/>
              <a:cxnLst/>
              <a:rect l="0" t="0" r="0" b="0"/>
              <a:pathLst>
                <a:path w="305328" h="171554">
                  <a:moveTo>
                    <a:pt x="0" y="45176"/>
                  </a:moveTo>
                  <a:lnTo>
                    <a:pt x="8333" y="82654"/>
                  </a:lnTo>
                  <a:lnTo>
                    <a:pt x="18645" y="140492"/>
                  </a:lnTo>
                  <a:lnTo>
                    <a:pt x="26062" y="171553"/>
                  </a:lnTo>
                  <a:lnTo>
                    <a:pt x="25563" y="171541"/>
                  </a:lnTo>
                  <a:lnTo>
                    <a:pt x="24061" y="168024"/>
                  </a:lnTo>
                  <a:lnTo>
                    <a:pt x="22820" y="128757"/>
                  </a:lnTo>
                  <a:lnTo>
                    <a:pt x="35790" y="67765"/>
                  </a:lnTo>
                  <a:lnTo>
                    <a:pt x="45829" y="35101"/>
                  </a:lnTo>
                  <a:lnTo>
                    <a:pt x="52780" y="27931"/>
                  </a:lnTo>
                  <a:lnTo>
                    <a:pt x="72981" y="19964"/>
                  </a:lnTo>
                  <a:lnTo>
                    <a:pt x="94437" y="22662"/>
                  </a:lnTo>
                  <a:lnTo>
                    <a:pt x="105072" y="26657"/>
                  </a:lnTo>
                  <a:lnTo>
                    <a:pt x="120009" y="40455"/>
                  </a:lnTo>
                  <a:lnTo>
                    <a:pt x="150291" y="95290"/>
                  </a:lnTo>
                  <a:lnTo>
                    <a:pt x="159603" y="117751"/>
                  </a:lnTo>
                  <a:lnTo>
                    <a:pt x="162554" y="120466"/>
                  </a:lnTo>
                  <a:lnTo>
                    <a:pt x="164521" y="117596"/>
                  </a:lnTo>
                  <a:lnTo>
                    <a:pt x="174350" y="56863"/>
                  </a:lnTo>
                  <a:lnTo>
                    <a:pt x="191259" y="27581"/>
                  </a:lnTo>
                  <a:lnTo>
                    <a:pt x="205497" y="12789"/>
                  </a:lnTo>
                  <a:lnTo>
                    <a:pt x="223523" y="2316"/>
                  </a:lnTo>
                  <a:lnTo>
                    <a:pt x="243233" y="0"/>
                  </a:lnTo>
                  <a:lnTo>
                    <a:pt x="253403" y="1021"/>
                  </a:lnTo>
                  <a:lnTo>
                    <a:pt x="270941" y="11513"/>
                  </a:lnTo>
                  <a:lnTo>
                    <a:pt x="278893" y="19225"/>
                  </a:lnTo>
                  <a:lnTo>
                    <a:pt x="287729" y="40271"/>
                  </a:lnTo>
                  <a:lnTo>
                    <a:pt x="301103" y="98342"/>
                  </a:lnTo>
                  <a:lnTo>
                    <a:pt x="305327" y="150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47924" y="4306155"/>
              <a:ext cx="145742" cy="172865"/>
            </a:xfrm>
            <a:custGeom>
              <a:avLst/>
              <a:gdLst/>
              <a:ahLst/>
              <a:cxnLst/>
              <a:rect l="0" t="0" r="0" b="0"/>
              <a:pathLst>
                <a:path w="145742" h="172865">
                  <a:moveTo>
                    <a:pt x="5589" y="31586"/>
                  </a:moveTo>
                  <a:lnTo>
                    <a:pt x="0" y="48353"/>
                  </a:lnTo>
                  <a:lnTo>
                    <a:pt x="2113" y="81137"/>
                  </a:lnTo>
                  <a:lnTo>
                    <a:pt x="13308" y="132967"/>
                  </a:lnTo>
                  <a:lnTo>
                    <a:pt x="19938" y="156193"/>
                  </a:lnTo>
                  <a:lnTo>
                    <a:pt x="26853" y="163790"/>
                  </a:lnTo>
                  <a:lnTo>
                    <a:pt x="47015" y="172232"/>
                  </a:lnTo>
                  <a:lnTo>
                    <a:pt x="68454" y="172864"/>
                  </a:lnTo>
                  <a:lnTo>
                    <a:pt x="88511" y="168075"/>
                  </a:lnTo>
                  <a:lnTo>
                    <a:pt x="105224" y="158148"/>
                  </a:lnTo>
                  <a:lnTo>
                    <a:pt x="127787" y="133817"/>
                  </a:lnTo>
                  <a:lnTo>
                    <a:pt x="143701" y="98791"/>
                  </a:lnTo>
                  <a:lnTo>
                    <a:pt x="145741" y="75493"/>
                  </a:lnTo>
                  <a:lnTo>
                    <a:pt x="142891" y="17567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64082" y="4137699"/>
              <a:ext cx="73701" cy="347442"/>
            </a:xfrm>
            <a:custGeom>
              <a:avLst/>
              <a:gdLst/>
              <a:ahLst/>
              <a:cxnLst/>
              <a:rect l="0" t="0" r="0" b="0"/>
              <a:pathLst>
                <a:path w="73701" h="347442">
                  <a:moveTo>
                    <a:pt x="0" y="0"/>
                  </a:moveTo>
                  <a:lnTo>
                    <a:pt x="14655" y="53028"/>
                  </a:lnTo>
                  <a:lnTo>
                    <a:pt x="20963" y="109304"/>
                  </a:lnTo>
                  <a:lnTo>
                    <a:pt x="35545" y="167599"/>
                  </a:lnTo>
                  <a:lnTo>
                    <a:pt x="41987" y="226042"/>
                  </a:lnTo>
                  <a:lnTo>
                    <a:pt x="53311" y="280740"/>
                  </a:lnTo>
                  <a:lnTo>
                    <a:pt x="70639" y="337772"/>
                  </a:lnTo>
                  <a:lnTo>
                    <a:pt x="7370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74653" y="4190342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24749" y="165650"/>
                  </a:lnTo>
                  <a:lnTo>
                    <a:pt x="38640" y="225700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00953" y="4312558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24494" y="0"/>
                  </a:lnTo>
                  <a:lnTo>
                    <a:pt x="67052" y="2098"/>
                  </a:lnTo>
                  <a:lnTo>
                    <a:pt x="14978" y="3725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11523" y="4400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58922" y="4085057"/>
              <a:ext cx="63172" cy="515897"/>
            </a:xfrm>
            <a:custGeom>
              <a:avLst/>
              <a:gdLst/>
              <a:ahLst/>
              <a:cxnLst/>
              <a:rect l="0" t="0" r="0" b="0"/>
              <a:pathLst>
                <a:path w="63172" h="515897">
                  <a:moveTo>
                    <a:pt x="63171" y="0"/>
                  </a:moveTo>
                  <a:lnTo>
                    <a:pt x="54838" y="57264"/>
                  </a:lnTo>
                  <a:lnTo>
                    <a:pt x="47487" y="112567"/>
                  </a:lnTo>
                  <a:lnTo>
                    <a:pt x="43706" y="163205"/>
                  </a:lnTo>
                  <a:lnTo>
                    <a:pt x="35193" y="226387"/>
                  </a:lnTo>
                  <a:lnTo>
                    <a:pt x="32298" y="283927"/>
                  </a:lnTo>
                  <a:lnTo>
                    <a:pt x="24443" y="347178"/>
                  </a:lnTo>
                  <a:lnTo>
                    <a:pt x="18606" y="403844"/>
                  </a:lnTo>
                  <a:lnTo>
                    <a:pt x="12922" y="453839"/>
                  </a:lnTo>
                  <a:lnTo>
                    <a:pt x="8118" y="49322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62061" y="4063140"/>
              <a:ext cx="144302" cy="429920"/>
            </a:xfrm>
            <a:custGeom>
              <a:avLst/>
              <a:gdLst/>
              <a:ahLst/>
              <a:cxnLst/>
              <a:rect l="0" t="0" r="0" b="0"/>
              <a:pathLst>
                <a:path w="144302" h="429920">
                  <a:moveTo>
                    <a:pt x="81130" y="327243"/>
                  </a:moveTo>
                  <a:lnTo>
                    <a:pt x="51822" y="292346"/>
                  </a:lnTo>
                  <a:lnTo>
                    <a:pt x="44044" y="287601"/>
                  </a:lnTo>
                  <a:lnTo>
                    <a:pt x="26043" y="285447"/>
                  </a:lnTo>
                  <a:lnTo>
                    <a:pt x="18669" y="288851"/>
                  </a:lnTo>
                  <a:lnTo>
                    <a:pt x="7356" y="301991"/>
                  </a:lnTo>
                  <a:lnTo>
                    <a:pt x="0" y="334709"/>
                  </a:lnTo>
                  <a:lnTo>
                    <a:pt x="5920" y="379281"/>
                  </a:lnTo>
                  <a:lnTo>
                    <a:pt x="16212" y="410122"/>
                  </a:lnTo>
                  <a:lnTo>
                    <a:pt x="27321" y="426859"/>
                  </a:lnTo>
                  <a:lnTo>
                    <a:pt x="33559" y="429919"/>
                  </a:lnTo>
                  <a:lnTo>
                    <a:pt x="40058" y="429619"/>
                  </a:lnTo>
                  <a:lnTo>
                    <a:pt x="53517" y="423046"/>
                  </a:lnTo>
                  <a:lnTo>
                    <a:pt x="67298" y="412326"/>
                  </a:lnTo>
                  <a:lnTo>
                    <a:pt x="82621" y="387548"/>
                  </a:lnTo>
                  <a:lnTo>
                    <a:pt x="93588" y="325941"/>
                  </a:lnTo>
                  <a:lnTo>
                    <a:pt x="100489" y="270834"/>
                  </a:lnTo>
                  <a:lnTo>
                    <a:pt x="109088" y="207653"/>
                  </a:lnTo>
                  <a:lnTo>
                    <a:pt x="112000" y="145779"/>
                  </a:lnTo>
                  <a:lnTo>
                    <a:pt x="106985" y="83168"/>
                  </a:lnTo>
                  <a:lnTo>
                    <a:pt x="94730" y="26910"/>
                  </a:lnTo>
                  <a:lnTo>
                    <a:pt x="87954" y="3079"/>
                  </a:lnTo>
                  <a:lnTo>
                    <a:pt x="84510" y="0"/>
                  </a:lnTo>
                  <a:lnTo>
                    <a:pt x="81044" y="2626"/>
                  </a:lnTo>
                  <a:lnTo>
                    <a:pt x="67075" y="34874"/>
                  </a:lnTo>
                  <a:lnTo>
                    <a:pt x="62148" y="70339"/>
                  </a:lnTo>
                  <a:lnTo>
                    <a:pt x="67719" y="132650"/>
                  </a:lnTo>
                  <a:lnTo>
                    <a:pt x="69748" y="182758"/>
                  </a:lnTo>
                  <a:lnTo>
                    <a:pt x="73553" y="242204"/>
                  </a:lnTo>
                  <a:lnTo>
                    <a:pt x="89708" y="304693"/>
                  </a:lnTo>
                  <a:lnTo>
                    <a:pt x="119963" y="366886"/>
                  </a:lnTo>
                  <a:lnTo>
                    <a:pt x="144301" y="390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90590" y="436932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90590" y="426404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53761" y="4327212"/>
              <a:ext cx="105286" cy="161470"/>
            </a:xfrm>
            <a:custGeom>
              <a:avLst/>
              <a:gdLst/>
              <a:ahLst/>
              <a:cxnLst/>
              <a:rect l="0" t="0" r="0" b="0"/>
              <a:pathLst>
                <a:path w="105286" h="161470">
                  <a:moveTo>
                    <a:pt x="0" y="21057"/>
                  </a:moveTo>
                  <a:lnTo>
                    <a:pt x="19128" y="74932"/>
                  </a:lnTo>
                  <a:lnTo>
                    <a:pt x="49363" y="136979"/>
                  </a:lnTo>
                  <a:lnTo>
                    <a:pt x="61324" y="157976"/>
                  </a:lnTo>
                  <a:lnTo>
                    <a:pt x="66619" y="161469"/>
                  </a:lnTo>
                  <a:lnTo>
                    <a:pt x="71319" y="160289"/>
                  </a:lnTo>
                  <a:lnTo>
                    <a:pt x="79661" y="149618"/>
                  </a:lnTo>
                  <a:lnTo>
                    <a:pt x="87267" y="133177"/>
                  </a:lnTo>
                  <a:lnTo>
                    <a:pt x="93277" y="78386"/>
                  </a:lnTo>
                  <a:lnTo>
                    <a:pt x="97584" y="275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32746" y="4443026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54888" y="125595"/>
            <a:ext cx="3066386" cy="737742"/>
            <a:chOff x="2554888" y="125595"/>
            <a:chExt cx="3066386" cy="737742"/>
          </a:xfrm>
        </p:grpSpPr>
        <p:sp>
          <p:nvSpPr>
            <p:cNvPr id="2" name="Freeform 1"/>
            <p:cNvSpPr/>
            <p:nvPr/>
          </p:nvSpPr>
          <p:spPr>
            <a:xfrm>
              <a:off x="2554888" y="125595"/>
              <a:ext cx="361506" cy="488323"/>
            </a:xfrm>
            <a:custGeom>
              <a:avLst/>
              <a:gdLst/>
              <a:ahLst/>
              <a:cxnLst/>
              <a:rect l="0" t="0" r="0" b="0"/>
              <a:pathLst>
                <a:path w="361506" h="488323">
                  <a:moveTo>
                    <a:pt x="45650" y="42860"/>
                  </a:moveTo>
                  <a:lnTo>
                    <a:pt x="28839" y="62011"/>
                  </a:lnTo>
                  <a:lnTo>
                    <a:pt x="0" y="119748"/>
                  </a:lnTo>
                  <a:lnTo>
                    <a:pt x="9" y="118685"/>
                  </a:lnTo>
                  <a:lnTo>
                    <a:pt x="4308" y="108146"/>
                  </a:lnTo>
                  <a:lnTo>
                    <a:pt x="32080" y="46584"/>
                  </a:lnTo>
                  <a:lnTo>
                    <a:pt x="51508" y="20437"/>
                  </a:lnTo>
                  <a:lnTo>
                    <a:pt x="69311" y="5209"/>
                  </a:lnTo>
                  <a:lnTo>
                    <a:pt x="95161" y="0"/>
                  </a:lnTo>
                  <a:lnTo>
                    <a:pt x="148237" y="6188"/>
                  </a:lnTo>
                  <a:lnTo>
                    <a:pt x="181721" y="20946"/>
                  </a:lnTo>
                  <a:lnTo>
                    <a:pt x="236557" y="75295"/>
                  </a:lnTo>
                  <a:lnTo>
                    <a:pt x="269147" y="132369"/>
                  </a:lnTo>
                  <a:lnTo>
                    <a:pt x="294995" y="189916"/>
                  </a:lnTo>
                  <a:lnTo>
                    <a:pt x="301530" y="219353"/>
                  </a:lnTo>
                  <a:lnTo>
                    <a:pt x="296193" y="282791"/>
                  </a:lnTo>
                  <a:lnTo>
                    <a:pt x="287171" y="329590"/>
                  </a:lnTo>
                  <a:lnTo>
                    <a:pt x="273970" y="374262"/>
                  </a:lnTo>
                  <a:lnTo>
                    <a:pt x="252121" y="409725"/>
                  </a:lnTo>
                  <a:lnTo>
                    <a:pt x="213297" y="447560"/>
                  </a:lnTo>
                  <a:lnTo>
                    <a:pt x="170663" y="469158"/>
                  </a:lnTo>
                  <a:lnTo>
                    <a:pt x="110264" y="488322"/>
                  </a:lnTo>
                  <a:lnTo>
                    <a:pt x="72074" y="487844"/>
                  </a:lnTo>
                  <a:lnTo>
                    <a:pt x="51155" y="480057"/>
                  </a:lnTo>
                  <a:lnTo>
                    <a:pt x="42301" y="474705"/>
                  </a:lnTo>
                  <a:lnTo>
                    <a:pt x="29344" y="459399"/>
                  </a:lnTo>
                  <a:lnTo>
                    <a:pt x="24251" y="450404"/>
                  </a:lnTo>
                  <a:lnTo>
                    <a:pt x="21712" y="427932"/>
                  </a:lnTo>
                  <a:lnTo>
                    <a:pt x="25652" y="404686"/>
                  </a:lnTo>
                  <a:lnTo>
                    <a:pt x="41025" y="378446"/>
                  </a:lnTo>
                  <a:lnTo>
                    <a:pt x="53733" y="363195"/>
                  </a:lnTo>
                  <a:lnTo>
                    <a:pt x="79631" y="347045"/>
                  </a:lnTo>
                  <a:lnTo>
                    <a:pt x="109531" y="334850"/>
                  </a:lnTo>
                  <a:lnTo>
                    <a:pt x="151796" y="335007"/>
                  </a:lnTo>
                  <a:lnTo>
                    <a:pt x="202838" y="353946"/>
                  </a:lnTo>
                  <a:lnTo>
                    <a:pt x="253648" y="383336"/>
                  </a:lnTo>
                  <a:lnTo>
                    <a:pt x="308524" y="423309"/>
                  </a:lnTo>
                  <a:lnTo>
                    <a:pt x="361505" y="442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11150" y="463253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29308" y="38374"/>
                  </a:lnTo>
                  <a:lnTo>
                    <a:pt x="87915" y="7863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79564" y="431668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221099" y="0"/>
                  </a:moveTo>
                  <a:lnTo>
                    <a:pt x="191791" y="55141"/>
                  </a:lnTo>
                  <a:lnTo>
                    <a:pt x="164703" y="113274"/>
                  </a:lnTo>
                  <a:lnTo>
                    <a:pt x="136823" y="170511"/>
                  </a:lnTo>
                  <a:lnTo>
                    <a:pt x="103086" y="228688"/>
                  </a:lnTo>
                  <a:lnTo>
                    <a:pt x="86696" y="254933"/>
                  </a:lnTo>
                  <a:lnTo>
                    <a:pt x="58600" y="306792"/>
                  </a:lnTo>
                  <a:lnTo>
                    <a:pt x="34496" y="358952"/>
                  </a:lnTo>
                  <a:lnTo>
                    <a:pt x="18800" y="394135"/>
                  </a:lnTo>
                  <a:lnTo>
                    <a:pt x="5571" y="41625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42113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9202" y="211148"/>
              <a:ext cx="337844" cy="392245"/>
            </a:xfrm>
            <a:custGeom>
              <a:avLst/>
              <a:gdLst/>
              <a:ahLst/>
              <a:cxnLst/>
              <a:rect l="0" t="0" r="0" b="0"/>
              <a:pathLst>
                <a:path w="337844" h="392245">
                  <a:moveTo>
                    <a:pt x="0" y="20478"/>
                  </a:moveTo>
                  <a:lnTo>
                    <a:pt x="11178" y="9300"/>
                  </a:lnTo>
                  <a:lnTo>
                    <a:pt x="29144" y="3812"/>
                  </a:lnTo>
                  <a:lnTo>
                    <a:pt x="92312" y="0"/>
                  </a:lnTo>
                  <a:lnTo>
                    <a:pt x="132506" y="1932"/>
                  </a:lnTo>
                  <a:lnTo>
                    <a:pt x="165993" y="16283"/>
                  </a:lnTo>
                  <a:lnTo>
                    <a:pt x="183349" y="28752"/>
                  </a:lnTo>
                  <a:lnTo>
                    <a:pt x="187743" y="36523"/>
                  </a:lnTo>
                  <a:lnTo>
                    <a:pt x="189506" y="54515"/>
                  </a:lnTo>
                  <a:lnTo>
                    <a:pt x="178333" y="84376"/>
                  </a:lnTo>
                  <a:lnTo>
                    <a:pt x="140014" y="132230"/>
                  </a:lnTo>
                  <a:lnTo>
                    <a:pt x="113625" y="148087"/>
                  </a:lnTo>
                  <a:lnTo>
                    <a:pt x="109675" y="148834"/>
                  </a:lnTo>
                  <a:lnTo>
                    <a:pt x="109381" y="146993"/>
                  </a:lnTo>
                  <a:lnTo>
                    <a:pt x="111525" y="143426"/>
                  </a:lnTo>
                  <a:lnTo>
                    <a:pt x="117634" y="142218"/>
                  </a:lnTo>
                  <a:lnTo>
                    <a:pt x="157940" y="148684"/>
                  </a:lnTo>
                  <a:lnTo>
                    <a:pt x="217807" y="165783"/>
                  </a:lnTo>
                  <a:lnTo>
                    <a:pt x="259443" y="189907"/>
                  </a:lnTo>
                  <a:lnTo>
                    <a:pt x="313328" y="242587"/>
                  </a:lnTo>
                  <a:lnTo>
                    <a:pt x="327600" y="264252"/>
                  </a:lnTo>
                  <a:lnTo>
                    <a:pt x="337843" y="289480"/>
                  </a:lnTo>
                  <a:lnTo>
                    <a:pt x="336935" y="313170"/>
                  </a:lnTo>
                  <a:lnTo>
                    <a:pt x="328733" y="334227"/>
                  </a:lnTo>
                  <a:lnTo>
                    <a:pt x="309792" y="359236"/>
                  </a:lnTo>
                  <a:lnTo>
                    <a:pt x="282473" y="380294"/>
                  </a:lnTo>
                  <a:lnTo>
                    <a:pt x="262414" y="390187"/>
                  </a:lnTo>
                  <a:lnTo>
                    <a:pt x="238681" y="392244"/>
                  </a:lnTo>
                  <a:lnTo>
                    <a:pt x="185317" y="384032"/>
                  </a:lnTo>
                  <a:lnTo>
                    <a:pt x="125082" y="367730"/>
                  </a:lnTo>
                  <a:lnTo>
                    <a:pt x="105285" y="357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86982" y="221098"/>
              <a:ext cx="350842" cy="210571"/>
            </a:xfrm>
            <a:custGeom>
              <a:avLst/>
              <a:gdLst/>
              <a:ahLst/>
              <a:cxnLst/>
              <a:rect l="0" t="0" r="0" b="0"/>
              <a:pathLst>
                <a:path w="350842" h="210571">
                  <a:moveTo>
                    <a:pt x="298199" y="0"/>
                  </a:moveTo>
                  <a:lnTo>
                    <a:pt x="263301" y="29308"/>
                  </a:lnTo>
                  <a:lnTo>
                    <a:pt x="199956" y="66558"/>
                  </a:lnTo>
                  <a:lnTo>
                    <a:pt x="144752" y="92848"/>
                  </a:lnTo>
                  <a:lnTo>
                    <a:pt x="91807" y="111234"/>
                  </a:lnTo>
                  <a:lnTo>
                    <a:pt x="35537" y="135300"/>
                  </a:lnTo>
                  <a:lnTo>
                    <a:pt x="3564" y="149403"/>
                  </a:lnTo>
                  <a:lnTo>
                    <a:pt x="0" y="153414"/>
                  </a:lnTo>
                  <a:lnTo>
                    <a:pt x="1134" y="157258"/>
                  </a:lnTo>
                  <a:lnTo>
                    <a:pt x="11752" y="164649"/>
                  </a:lnTo>
                  <a:lnTo>
                    <a:pt x="28170" y="171833"/>
                  </a:lnTo>
                  <a:lnTo>
                    <a:pt x="82946" y="177572"/>
                  </a:lnTo>
                  <a:lnTo>
                    <a:pt x="140040" y="178705"/>
                  </a:lnTo>
                  <a:lnTo>
                    <a:pt x="201967" y="184518"/>
                  </a:lnTo>
                  <a:lnTo>
                    <a:pt x="253178" y="188033"/>
                  </a:lnTo>
                  <a:lnTo>
                    <a:pt x="306074" y="197626"/>
                  </a:lnTo>
                  <a:lnTo>
                    <a:pt x="35084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32497" y="505801"/>
              <a:ext cx="315856" cy="10096"/>
            </a:xfrm>
            <a:custGeom>
              <a:avLst/>
              <a:gdLst/>
              <a:ahLst/>
              <a:cxnLst/>
              <a:rect l="0" t="0" r="0" b="0"/>
              <a:pathLst>
                <a:path w="315856" h="10096">
                  <a:moveTo>
                    <a:pt x="315855" y="10095"/>
                  </a:moveTo>
                  <a:lnTo>
                    <a:pt x="278377" y="1762"/>
                  </a:lnTo>
                  <a:lnTo>
                    <a:pt x="226954" y="0"/>
                  </a:lnTo>
                  <a:lnTo>
                    <a:pt x="171736" y="822"/>
                  </a:lnTo>
                  <a:lnTo>
                    <a:pt x="115768" y="7917"/>
                  </a:lnTo>
                  <a:lnTo>
                    <a:pt x="76806" y="6330"/>
                  </a:lnTo>
                  <a:lnTo>
                    <a:pt x="54023" y="374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64207" y="34744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4215" y="189512"/>
              <a:ext cx="287059" cy="387691"/>
            </a:xfrm>
            <a:custGeom>
              <a:avLst/>
              <a:gdLst/>
              <a:ahLst/>
              <a:cxnLst/>
              <a:rect l="0" t="0" r="0" b="0"/>
              <a:pathLst>
                <a:path w="287059" h="387691">
                  <a:moveTo>
                    <a:pt x="224831" y="0"/>
                  </a:moveTo>
                  <a:lnTo>
                    <a:pt x="187353" y="8334"/>
                  </a:lnTo>
                  <a:lnTo>
                    <a:pt x="129516" y="16306"/>
                  </a:lnTo>
                  <a:lnTo>
                    <a:pt x="76629" y="12017"/>
                  </a:lnTo>
                  <a:lnTo>
                    <a:pt x="21122" y="10823"/>
                  </a:lnTo>
                  <a:lnTo>
                    <a:pt x="11816" y="15404"/>
                  </a:lnTo>
                  <a:lnTo>
                    <a:pt x="5612" y="23138"/>
                  </a:lnTo>
                  <a:lnTo>
                    <a:pt x="1476" y="32973"/>
                  </a:lnTo>
                  <a:lnTo>
                    <a:pt x="0" y="53259"/>
                  </a:lnTo>
                  <a:lnTo>
                    <a:pt x="3241" y="113772"/>
                  </a:lnTo>
                  <a:lnTo>
                    <a:pt x="3514" y="141033"/>
                  </a:lnTo>
                  <a:lnTo>
                    <a:pt x="8266" y="149004"/>
                  </a:lnTo>
                  <a:lnTo>
                    <a:pt x="16114" y="153149"/>
                  </a:lnTo>
                  <a:lnTo>
                    <a:pt x="36142" y="154634"/>
                  </a:lnTo>
                  <a:lnTo>
                    <a:pt x="93659" y="142994"/>
                  </a:lnTo>
                  <a:lnTo>
                    <a:pt x="134232" y="144274"/>
                  </a:lnTo>
                  <a:lnTo>
                    <a:pt x="181459" y="156357"/>
                  </a:lnTo>
                  <a:lnTo>
                    <a:pt x="221463" y="180061"/>
                  </a:lnTo>
                  <a:lnTo>
                    <a:pt x="265549" y="215391"/>
                  </a:lnTo>
                  <a:lnTo>
                    <a:pt x="277243" y="233770"/>
                  </a:lnTo>
                  <a:lnTo>
                    <a:pt x="284814" y="269437"/>
                  </a:lnTo>
                  <a:lnTo>
                    <a:pt x="287058" y="309641"/>
                  </a:lnTo>
                  <a:lnTo>
                    <a:pt x="281343" y="331031"/>
                  </a:lnTo>
                  <a:lnTo>
                    <a:pt x="276544" y="340010"/>
                  </a:lnTo>
                  <a:lnTo>
                    <a:pt x="247433" y="363827"/>
                  </a:lnTo>
                  <a:lnTo>
                    <a:pt x="214760" y="380112"/>
                  </a:lnTo>
                  <a:lnTo>
                    <a:pt x="162704" y="387690"/>
                  </a:lnTo>
                  <a:lnTo>
                    <a:pt x="100428" y="386067"/>
                  </a:lnTo>
                  <a:lnTo>
                    <a:pt x="42721" y="374828"/>
                  </a:lnTo>
                  <a:lnTo>
                    <a:pt x="373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58632" y="891659"/>
            <a:ext cx="539557" cy="301931"/>
            <a:chOff x="3558632" y="891659"/>
            <a:chExt cx="539557" cy="301931"/>
          </a:xfrm>
        </p:grpSpPr>
        <p:sp>
          <p:nvSpPr>
            <p:cNvPr id="12" name="Freeform 11"/>
            <p:cNvSpPr/>
            <p:nvPr/>
          </p:nvSpPr>
          <p:spPr>
            <a:xfrm>
              <a:off x="3653388" y="97915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58632" y="107390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5022" y="23720"/>
                  </a:lnTo>
                  <a:lnTo>
                    <a:pt x="72532" y="33669"/>
                  </a:lnTo>
                  <a:lnTo>
                    <a:pt x="34359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06072" y="891659"/>
              <a:ext cx="192117" cy="301931"/>
            </a:xfrm>
            <a:custGeom>
              <a:avLst/>
              <a:gdLst/>
              <a:ahLst/>
              <a:cxnLst/>
              <a:rect l="0" t="0" r="0" b="0"/>
              <a:pathLst>
                <a:path w="192117" h="301931">
                  <a:moveTo>
                    <a:pt x="31586" y="34848"/>
                  </a:moveTo>
                  <a:lnTo>
                    <a:pt x="37175" y="18081"/>
                  </a:lnTo>
                  <a:lnTo>
                    <a:pt x="49278" y="6729"/>
                  </a:lnTo>
                  <a:lnTo>
                    <a:pt x="57418" y="2064"/>
                  </a:lnTo>
                  <a:lnTo>
                    <a:pt x="75822" y="0"/>
                  </a:lnTo>
                  <a:lnTo>
                    <a:pt x="94530" y="4152"/>
                  </a:lnTo>
                  <a:lnTo>
                    <a:pt x="110644" y="13797"/>
                  </a:lnTo>
                  <a:lnTo>
                    <a:pt x="122485" y="29002"/>
                  </a:lnTo>
                  <a:lnTo>
                    <a:pt x="139618" y="67359"/>
                  </a:lnTo>
                  <a:lnTo>
                    <a:pt x="139872" y="77579"/>
                  </a:lnTo>
                  <a:lnTo>
                    <a:pt x="133915" y="98293"/>
                  </a:lnTo>
                  <a:lnTo>
                    <a:pt x="126712" y="106391"/>
                  </a:lnTo>
                  <a:lnTo>
                    <a:pt x="84647" y="127792"/>
                  </a:lnTo>
                  <a:lnTo>
                    <a:pt x="73980" y="131906"/>
                  </a:lnTo>
                  <a:lnTo>
                    <a:pt x="71546" y="134648"/>
                  </a:lnTo>
                  <a:lnTo>
                    <a:pt x="74604" y="136477"/>
                  </a:lnTo>
                  <a:lnTo>
                    <a:pt x="123385" y="149227"/>
                  </a:lnTo>
                  <a:lnTo>
                    <a:pt x="169685" y="179473"/>
                  </a:lnTo>
                  <a:lnTo>
                    <a:pt x="183820" y="196222"/>
                  </a:lnTo>
                  <a:lnTo>
                    <a:pt x="189227" y="205602"/>
                  </a:lnTo>
                  <a:lnTo>
                    <a:pt x="192116" y="225382"/>
                  </a:lnTo>
                  <a:lnTo>
                    <a:pt x="188330" y="245872"/>
                  </a:lnTo>
                  <a:lnTo>
                    <a:pt x="178849" y="266677"/>
                  </a:lnTo>
                  <a:lnTo>
                    <a:pt x="163717" y="281383"/>
                  </a:lnTo>
                  <a:lnTo>
                    <a:pt x="132347" y="296239"/>
                  </a:lnTo>
                  <a:lnTo>
                    <a:pt x="107954" y="301930"/>
                  </a:lnTo>
                  <a:lnTo>
                    <a:pt x="47405" y="298801"/>
                  </a:lnTo>
                  <a:lnTo>
                    <a:pt x="0" y="287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032621" y="886981"/>
            <a:ext cx="487596" cy="301520"/>
            <a:chOff x="5032621" y="886981"/>
            <a:chExt cx="487596" cy="301520"/>
          </a:xfrm>
        </p:grpSpPr>
        <p:sp>
          <p:nvSpPr>
            <p:cNvPr id="16" name="Freeform 15"/>
            <p:cNvSpPr/>
            <p:nvPr/>
          </p:nvSpPr>
          <p:spPr>
            <a:xfrm>
              <a:off x="5106321" y="95809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2621" y="1021264"/>
              <a:ext cx="147401" cy="10529"/>
            </a:xfrm>
            <a:custGeom>
              <a:avLst/>
              <a:gdLst/>
              <a:ahLst/>
              <a:cxnLst/>
              <a:rect l="0" t="0" r="0" b="0"/>
              <a:pathLst>
                <a:path w="147401" h="10529">
                  <a:moveTo>
                    <a:pt x="147400" y="0"/>
                  </a:moveTo>
                  <a:lnTo>
                    <a:pt x="88783" y="0"/>
                  </a:lnTo>
                  <a:lnTo>
                    <a:pt x="3218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74777" y="886981"/>
              <a:ext cx="245440" cy="301520"/>
            </a:xfrm>
            <a:custGeom>
              <a:avLst/>
              <a:gdLst/>
              <a:ahLst/>
              <a:cxnLst/>
              <a:rect l="0" t="0" r="0" b="0"/>
              <a:pathLst>
                <a:path w="245440" h="301520">
                  <a:moveTo>
                    <a:pt x="0" y="50055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2" y="0"/>
                  </a:lnTo>
                  <a:lnTo>
                    <a:pt x="125093" y="3768"/>
                  </a:lnTo>
                  <a:lnTo>
                    <a:pt x="132528" y="9838"/>
                  </a:lnTo>
                  <a:lnTo>
                    <a:pt x="140790" y="29061"/>
                  </a:lnTo>
                  <a:lnTo>
                    <a:pt x="138223" y="50083"/>
                  </a:lnTo>
                  <a:lnTo>
                    <a:pt x="123623" y="78529"/>
                  </a:lnTo>
                  <a:lnTo>
                    <a:pt x="109926" y="93126"/>
                  </a:lnTo>
                  <a:lnTo>
                    <a:pt x="62396" y="115937"/>
                  </a:lnTo>
                  <a:lnTo>
                    <a:pt x="57975" y="116203"/>
                  </a:lnTo>
                  <a:lnTo>
                    <a:pt x="57367" y="114041"/>
                  </a:lnTo>
                  <a:lnTo>
                    <a:pt x="59302" y="110260"/>
                  </a:lnTo>
                  <a:lnTo>
                    <a:pt x="73929" y="106058"/>
                  </a:lnTo>
                  <a:lnTo>
                    <a:pt x="94859" y="105361"/>
                  </a:lnTo>
                  <a:lnTo>
                    <a:pt x="147412" y="117548"/>
                  </a:lnTo>
                  <a:lnTo>
                    <a:pt x="188346" y="139339"/>
                  </a:lnTo>
                  <a:lnTo>
                    <a:pt x="227502" y="173091"/>
                  </a:lnTo>
                  <a:lnTo>
                    <a:pt x="243403" y="199594"/>
                  </a:lnTo>
                  <a:lnTo>
                    <a:pt x="245439" y="219462"/>
                  </a:lnTo>
                  <a:lnTo>
                    <a:pt x="241275" y="238821"/>
                  </a:lnTo>
                  <a:lnTo>
                    <a:pt x="231626" y="255223"/>
                  </a:lnTo>
                  <a:lnTo>
                    <a:pt x="207450" y="277612"/>
                  </a:lnTo>
                  <a:lnTo>
                    <a:pt x="178060" y="293474"/>
                  </a:lnTo>
                  <a:lnTo>
                    <a:pt x="114768" y="301519"/>
                  </a:lnTo>
                  <a:lnTo>
                    <a:pt x="88442" y="299857"/>
                  </a:lnTo>
                  <a:lnTo>
                    <a:pt x="55061" y="285767"/>
                  </a:lnTo>
                  <a:lnTo>
                    <a:pt x="25347" y="266284"/>
                  </a:lnTo>
                  <a:lnTo>
                    <a:pt x="10529" y="260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25495" y="1986812"/>
            <a:ext cx="2160140" cy="607674"/>
            <a:chOff x="3125495" y="1986812"/>
            <a:chExt cx="2160140" cy="607674"/>
          </a:xfrm>
        </p:grpSpPr>
        <p:grpSp>
          <p:nvGrpSpPr>
            <p:cNvPr id="25" name="Group 24"/>
            <p:cNvGrpSpPr/>
            <p:nvPr/>
          </p:nvGrpSpPr>
          <p:grpSpPr>
            <a:xfrm>
              <a:off x="3125495" y="2012535"/>
              <a:ext cx="1054648" cy="581951"/>
              <a:chOff x="3125495" y="2012535"/>
              <a:chExt cx="1054648" cy="581951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3125495" y="2012535"/>
                <a:ext cx="265011" cy="382019"/>
              </a:xfrm>
              <a:custGeom>
                <a:avLst/>
                <a:gdLst/>
                <a:ahLst/>
                <a:cxnLst/>
                <a:rect l="0" t="0" r="0" b="0"/>
                <a:pathLst>
                  <a:path w="265011" h="382019">
                    <a:moveTo>
                      <a:pt x="22854" y="44996"/>
                    </a:moveTo>
                    <a:lnTo>
                      <a:pt x="13279" y="69043"/>
                    </a:lnTo>
                    <a:lnTo>
                      <a:pt x="2611" y="83370"/>
                    </a:lnTo>
                    <a:lnTo>
                      <a:pt x="0" y="83447"/>
                    </a:lnTo>
                    <a:lnTo>
                      <a:pt x="219" y="71054"/>
                    </a:lnTo>
                    <a:lnTo>
                      <a:pt x="7335" y="56187"/>
                    </a:lnTo>
                    <a:lnTo>
                      <a:pt x="30967" y="27580"/>
                    </a:lnTo>
                    <a:lnTo>
                      <a:pt x="56844" y="12020"/>
                    </a:lnTo>
                    <a:lnTo>
                      <a:pt x="86738" y="0"/>
                    </a:lnTo>
                    <a:lnTo>
                      <a:pt x="123411" y="209"/>
                    </a:lnTo>
                    <a:lnTo>
                      <a:pt x="143975" y="11053"/>
                    </a:lnTo>
                    <a:lnTo>
                      <a:pt x="176241" y="46610"/>
                    </a:lnTo>
                    <a:lnTo>
                      <a:pt x="192435" y="77060"/>
                    </a:lnTo>
                    <a:lnTo>
                      <a:pt x="201151" y="127196"/>
                    </a:lnTo>
                    <a:lnTo>
                      <a:pt x="207354" y="168267"/>
                    </a:lnTo>
                    <a:lnTo>
                      <a:pt x="203275" y="224067"/>
                    </a:lnTo>
                    <a:lnTo>
                      <a:pt x="200138" y="252095"/>
                    </a:lnTo>
                    <a:lnTo>
                      <a:pt x="179059" y="305097"/>
                    </a:lnTo>
                    <a:lnTo>
                      <a:pt x="144290" y="359271"/>
                    </a:lnTo>
                    <a:lnTo>
                      <a:pt x="125959" y="376137"/>
                    </a:lnTo>
                    <a:lnTo>
                      <a:pt x="114987" y="380400"/>
                    </a:lnTo>
                    <a:lnTo>
                      <a:pt x="90318" y="382018"/>
                    </a:lnTo>
                    <a:lnTo>
                      <a:pt x="55712" y="370762"/>
                    </a:lnTo>
                    <a:lnTo>
                      <a:pt x="40187" y="355897"/>
                    </a:lnTo>
                    <a:lnTo>
                      <a:pt x="34409" y="347020"/>
                    </a:lnTo>
                    <a:lnTo>
                      <a:pt x="31109" y="327798"/>
                    </a:lnTo>
                    <a:lnTo>
                      <a:pt x="31867" y="317759"/>
                    </a:lnTo>
                    <a:lnTo>
                      <a:pt x="38948" y="300365"/>
                    </a:lnTo>
                    <a:lnTo>
                      <a:pt x="51064" y="284835"/>
                    </a:lnTo>
                    <a:lnTo>
                      <a:pt x="68147" y="270134"/>
                    </a:lnTo>
                    <a:lnTo>
                      <a:pt x="90558" y="262041"/>
                    </a:lnTo>
                    <a:lnTo>
                      <a:pt x="103085" y="259883"/>
                    </a:lnTo>
                    <a:lnTo>
                      <a:pt x="123243" y="263724"/>
                    </a:lnTo>
                    <a:lnTo>
                      <a:pt x="181276" y="286944"/>
                    </a:lnTo>
                    <a:lnTo>
                      <a:pt x="240877" y="316523"/>
                    </a:lnTo>
                    <a:lnTo>
                      <a:pt x="265010" y="32926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453676" y="2236516"/>
                <a:ext cx="73700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84229">
                    <a:moveTo>
                      <a:pt x="0" y="0"/>
                    </a:moveTo>
                    <a:lnTo>
                      <a:pt x="49498" y="59593"/>
                    </a:lnTo>
                    <a:lnTo>
                      <a:pt x="73699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379976" y="2194402"/>
                <a:ext cx="242157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400084">
                    <a:moveTo>
                      <a:pt x="242156" y="0"/>
                    </a:moveTo>
                    <a:lnTo>
                      <a:pt x="206239" y="59940"/>
                    </a:lnTo>
                    <a:lnTo>
                      <a:pt x="166268" y="117655"/>
                    </a:lnTo>
                    <a:lnTo>
                      <a:pt x="135311" y="177840"/>
                    </a:lnTo>
                    <a:lnTo>
                      <a:pt x="108806" y="231476"/>
                    </a:lnTo>
                    <a:lnTo>
                      <a:pt x="82338" y="284249"/>
                    </a:lnTo>
                    <a:lnTo>
                      <a:pt x="51931" y="342123"/>
                    </a:lnTo>
                    <a:lnTo>
                      <a:pt x="0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892644" y="2036474"/>
                <a:ext cx="234857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234857" h="178985">
                    <a:moveTo>
                      <a:pt x="234856" y="0"/>
                    </a:moveTo>
                    <a:lnTo>
                      <a:pt x="190893" y="20243"/>
                    </a:lnTo>
                    <a:lnTo>
                      <a:pt x="128487" y="58433"/>
                    </a:lnTo>
                    <a:lnTo>
                      <a:pt x="71196" y="82636"/>
                    </a:lnTo>
                    <a:lnTo>
                      <a:pt x="14389" y="104613"/>
                    </a:lnTo>
                    <a:lnTo>
                      <a:pt x="3650" y="108347"/>
                    </a:lnTo>
                    <a:lnTo>
                      <a:pt x="0" y="112006"/>
                    </a:lnTo>
                    <a:lnTo>
                      <a:pt x="1076" y="115615"/>
                    </a:lnTo>
                    <a:lnTo>
                      <a:pt x="5303" y="119190"/>
                    </a:lnTo>
                    <a:lnTo>
                      <a:pt x="33609" y="129812"/>
                    </a:lnTo>
                    <a:lnTo>
                      <a:pt x="95631" y="139061"/>
                    </a:lnTo>
                    <a:lnTo>
                      <a:pt x="150318" y="154706"/>
                    </a:lnTo>
                    <a:lnTo>
                      <a:pt x="211432" y="174330"/>
                    </a:lnTo>
                    <a:lnTo>
                      <a:pt x="234856" y="1789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885344" y="2278630"/>
                <a:ext cx="2947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42115">
                    <a:moveTo>
                      <a:pt x="294798" y="0"/>
                    </a:moveTo>
                    <a:lnTo>
                      <a:pt x="236181" y="5589"/>
                    </a:lnTo>
                    <a:lnTo>
                      <a:pt x="182007" y="10722"/>
                    </a:lnTo>
                    <a:lnTo>
                      <a:pt x="123126" y="18669"/>
                    </a:lnTo>
                    <a:lnTo>
                      <a:pt x="66696" y="26174"/>
                    </a:lnTo>
                    <a:lnTo>
                      <a:pt x="12018" y="3920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4590753" y="1986812"/>
              <a:ext cx="694882" cy="410721"/>
              <a:chOff x="4590753" y="1986812"/>
              <a:chExt cx="694882" cy="410721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4590753" y="2131664"/>
                <a:ext cx="157929" cy="10096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096">
                    <a:moveTo>
                      <a:pt x="157928" y="10095"/>
                    </a:moveTo>
                    <a:lnTo>
                      <a:pt x="120450" y="1762"/>
                    </a:lnTo>
                    <a:lnTo>
                      <a:pt x="63438" y="0"/>
                    </a:lnTo>
                    <a:lnTo>
                      <a:pt x="0" y="100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906609" y="1986812"/>
                <a:ext cx="379026" cy="410721"/>
              </a:xfrm>
              <a:custGeom>
                <a:avLst/>
                <a:gdLst/>
                <a:ahLst/>
                <a:cxnLst/>
                <a:rect l="0" t="0" r="0" b="0"/>
                <a:pathLst>
                  <a:path w="379026" h="410721">
                    <a:moveTo>
                      <a:pt x="0" y="60191"/>
                    </a:moveTo>
                    <a:lnTo>
                      <a:pt x="5589" y="43423"/>
                    </a:lnTo>
                    <a:lnTo>
                      <a:pt x="17691" y="28952"/>
                    </a:lnTo>
                    <a:lnTo>
                      <a:pt x="44236" y="10771"/>
                    </a:lnTo>
                    <a:lnTo>
                      <a:pt x="65284" y="3131"/>
                    </a:lnTo>
                    <a:lnTo>
                      <a:pt x="102271" y="0"/>
                    </a:lnTo>
                    <a:lnTo>
                      <a:pt x="135977" y="7132"/>
                    </a:lnTo>
                    <a:lnTo>
                      <a:pt x="175688" y="29909"/>
                    </a:lnTo>
                    <a:lnTo>
                      <a:pt x="191557" y="45562"/>
                    </a:lnTo>
                    <a:lnTo>
                      <a:pt x="212475" y="80683"/>
                    </a:lnTo>
                    <a:lnTo>
                      <a:pt x="230616" y="134472"/>
                    </a:lnTo>
                    <a:lnTo>
                      <a:pt x="239876" y="190157"/>
                    </a:lnTo>
                    <a:lnTo>
                      <a:pt x="233299" y="245047"/>
                    </a:lnTo>
                    <a:lnTo>
                      <a:pt x="217616" y="290898"/>
                    </a:lnTo>
                    <a:lnTo>
                      <a:pt x="185544" y="344339"/>
                    </a:lnTo>
                    <a:lnTo>
                      <a:pt x="163640" y="374840"/>
                    </a:lnTo>
                    <a:lnTo>
                      <a:pt x="135443" y="398045"/>
                    </a:lnTo>
                    <a:lnTo>
                      <a:pt x="115179" y="408440"/>
                    </a:lnTo>
                    <a:lnTo>
                      <a:pt x="94474" y="410720"/>
                    </a:lnTo>
                    <a:lnTo>
                      <a:pt x="52586" y="402652"/>
                    </a:lnTo>
                    <a:lnTo>
                      <a:pt x="26629" y="387568"/>
                    </a:lnTo>
                    <a:lnTo>
                      <a:pt x="14565" y="371808"/>
                    </a:lnTo>
                    <a:lnTo>
                      <a:pt x="6473" y="351935"/>
                    </a:lnTo>
                    <a:lnTo>
                      <a:pt x="2876" y="327505"/>
                    </a:lnTo>
                    <a:lnTo>
                      <a:pt x="7517" y="307289"/>
                    </a:lnTo>
                    <a:lnTo>
                      <a:pt x="12030" y="298622"/>
                    </a:lnTo>
                    <a:lnTo>
                      <a:pt x="26403" y="285873"/>
                    </a:lnTo>
                    <a:lnTo>
                      <a:pt x="45660" y="277477"/>
                    </a:lnTo>
                    <a:lnTo>
                      <a:pt x="83979" y="273921"/>
                    </a:lnTo>
                    <a:lnTo>
                      <a:pt x="142497" y="282607"/>
                    </a:lnTo>
                    <a:lnTo>
                      <a:pt x="194133" y="301177"/>
                    </a:lnTo>
                    <a:lnTo>
                      <a:pt x="248224" y="326205"/>
                    </a:lnTo>
                    <a:lnTo>
                      <a:pt x="310328" y="347414"/>
                    </a:lnTo>
                    <a:lnTo>
                      <a:pt x="366744" y="370658"/>
                    </a:lnTo>
                    <a:lnTo>
                      <a:pt x="379025" y="3760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" name="Group 31"/>
          <p:cNvGrpSpPr/>
          <p:nvPr/>
        </p:nvGrpSpPr>
        <p:grpSpPr>
          <a:xfrm>
            <a:off x="3074321" y="2737409"/>
            <a:ext cx="642239" cy="443844"/>
            <a:chOff x="3074321" y="2737409"/>
            <a:chExt cx="642239" cy="443844"/>
          </a:xfrm>
        </p:grpSpPr>
        <p:sp>
          <p:nvSpPr>
            <p:cNvPr id="30" name="Freeform 29"/>
            <p:cNvSpPr/>
            <p:nvPr/>
          </p:nvSpPr>
          <p:spPr>
            <a:xfrm>
              <a:off x="3074321" y="2737409"/>
              <a:ext cx="642239" cy="31586"/>
            </a:xfrm>
            <a:custGeom>
              <a:avLst/>
              <a:gdLst/>
              <a:ahLst/>
              <a:cxnLst/>
              <a:rect l="0" t="0" r="0" b="0"/>
              <a:pathLst>
                <a:path w="642239" h="31586">
                  <a:moveTo>
                    <a:pt x="642238" y="0"/>
                  </a:moveTo>
                  <a:lnTo>
                    <a:pt x="593307" y="0"/>
                  </a:lnTo>
                  <a:lnTo>
                    <a:pt x="534177" y="5589"/>
                  </a:lnTo>
                  <a:lnTo>
                    <a:pt x="485958" y="9065"/>
                  </a:lnTo>
                  <a:lnTo>
                    <a:pt x="429037" y="15684"/>
                  </a:lnTo>
                  <a:lnTo>
                    <a:pt x="367718" y="19465"/>
                  </a:lnTo>
                  <a:lnTo>
                    <a:pt x="305095" y="20585"/>
                  </a:lnTo>
                  <a:lnTo>
                    <a:pt x="242087" y="20917"/>
                  </a:lnTo>
                  <a:lnTo>
                    <a:pt x="184553" y="21016"/>
                  </a:lnTo>
                  <a:lnTo>
                    <a:pt x="130462" y="26634"/>
                  </a:lnTo>
                  <a:lnTo>
                    <a:pt x="77390" y="30118"/>
                  </a:lnTo>
                  <a:lnTo>
                    <a:pt x="20139" y="3129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24673" y="2878684"/>
              <a:ext cx="233960" cy="302569"/>
            </a:xfrm>
            <a:custGeom>
              <a:avLst/>
              <a:gdLst/>
              <a:ahLst/>
              <a:cxnLst/>
              <a:rect l="0" t="0" r="0" b="0"/>
              <a:pathLst>
                <a:path w="233960" h="302569">
                  <a:moveTo>
                    <a:pt x="44446" y="37709"/>
                  </a:moveTo>
                  <a:lnTo>
                    <a:pt x="33267" y="48888"/>
                  </a:lnTo>
                  <a:lnTo>
                    <a:pt x="31144" y="47501"/>
                  </a:lnTo>
                  <a:lnTo>
                    <a:pt x="31905" y="33483"/>
                  </a:lnTo>
                  <a:lnTo>
                    <a:pt x="39262" y="17893"/>
                  </a:lnTo>
                  <a:lnTo>
                    <a:pt x="44500" y="10461"/>
                  </a:lnTo>
                  <a:lnTo>
                    <a:pt x="52670" y="5506"/>
                  </a:lnTo>
                  <a:lnTo>
                    <a:pt x="74228" y="0"/>
                  </a:lnTo>
                  <a:lnTo>
                    <a:pt x="84187" y="872"/>
                  </a:lnTo>
                  <a:lnTo>
                    <a:pt x="101493" y="8079"/>
                  </a:lnTo>
                  <a:lnTo>
                    <a:pt x="113864" y="22201"/>
                  </a:lnTo>
                  <a:lnTo>
                    <a:pt x="138826" y="80311"/>
                  </a:lnTo>
                  <a:lnTo>
                    <a:pt x="144884" y="103437"/>
                  </a:lnTo>
                  <a:lnTo>
                    <a:pt x="145654" y="165943"/>
                  </a:lnTo>
                  <a:lnTo>
                    <a:pt x="134875" y="211015"/>
                  </a:lnTo>
                  <a:lnTo>
                    <a:pt x="103537" y="267419"/>
                  </a:lnTo>
                  <a:lnTo>
                    <a:pt x="89816" y="284472"/>
                  </a:lnTo>
                  <a:lnTo>
                    <a:pt x="69679" y="296730"/>
                  </a:lnTo>
                  <a:lnTo>
                    <a:pt x="57759" y="301637"/>
                  </a:lnTo>
                  <a:lnTo>
                    <a:pt x="46302" y="302568"/>
                  </a:lnTo>
                  <a:lnTo>
                    <a:pt x="24214" y="297364"/>
                  </a:lnTo>
                  <a:lnTo>
                    <a:pt x="8938" y="284133"/>
                  </a:lnTo>
                  <a:lnTo>
                    <a:pt x="3226" y="275691"/>
                  </a:lnTo>
                  <a:lnTo>
                    <a:pt x="0" y="256953"/>
                  </a:lnTo>
                  <a:lnTo>
                    <a:pt x="3635" y="236926"/>
                  </a:lnTo>
                  <a:lnTo>
                    <a:pt x="13050" y="216328"/>
                  </a:lnTo>
                  <a:lnTo>
                    <a:pt x="28152" y="201713"/>
                  </a:lnTo>
                  <a:lnTo>
                    <a:pt x="47733" y="192488"/>
                  </a:lnTo>
                  <a:lnTo>
                    <a:pt x="72033" y="188389"/>
                  </a:lnTo>
                  <a:lnTo>
                    <a:pt x="92192" y="192805"/>
                  </a:lnTo>
                  <a:lnTo>
                    <a:pt x="150226" y="216445"/>
                  </a:lnTo>
                  <a:lnTo>
                    <a:pt x="209825" y="234609"/>
                  </a:lnTo>
                  <a:lnTo>
                    <a:pt x="233959" y="237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64124" y="2621595"/>
            <a:ext cx="568540" cy="413839"/>
            <a:chOff x="4664124" y="2621595"/>
            <a:chExt cx="568540" cy="413839"/>
          </a:xfrm>
        </p:grpSpPr>
        <p:sp>
          <p:nvSpPr>
            <p:cNvPr id="33" name="Freeform 32"/>
            <p:cNvSpPr/>
            <p:nvPr/>
          </p:nvSpPr>
          <p:spPr>
            <a:xfrm>
              <a:off x="4664124" y="2621595"/>
              <a:ext cx="568540" cy="21059"/>
            </a:xfrm>
            <a:custGeom>
              <a:avLst/>
              <a:gdLst/>
              <a:ahLst/>
              <a:cxnLst/>
              <a:rect l="0" t="0" r="0" b="0"/>
              <a:pathLst>
                <a:path w="568540" h="21059">
                  <a:moveTo>
                    <a:pt x="568539" y="0"/>
                  </a:moveTo>
                  <a:lnTo>
                    <a:pt x="525847" y="3120"/>
                  </a:lnTo>
                  <a:lnTo>
                    <a:pt x="465301" y="16789"/>
                  </a:lnTo>
                  <a:lnTo>
                    <a:pt x="407203" y="20214"/>
                  </a:lnTo>
                  <a:lnTo>
                    <a:pt x="345337" y="20891"/>
                  </a:lnTo>
                  <a:lnTo>
                    <a:pt x="296644" y="21008"/>
                  </a:lnTo>
                  <a:lnTo>
                    <a:pt x="236195" y="21048"/>
                  </a:lnTo>
                  <a:lnTo>
                    <a:pt x="179194" y="21056"/>
                  </a:lnTo>
                  <a:lnTo>
                    <a:pt x="122874" y="21057"/>
                  </a:lnTo>
                  <a:lnTo>
                    <a:pt x="59453" y="210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06279" y="2739997"/>
              <a:ext cx="252685" cy="295437"/>
            </a:xfrm>
            <a:custGeom>
              <a:avLst/>
              <a:gdLst/>
              <a:ahLst/>
              <a:cxnLst/>
              <a:rect l="0" t="0" r="0" b="0"/>
              <a:pathLst>
                <a:path w="252685" h="295437">
                  <a:moveTo>
                    <a:pt x="0" y="50054"/>
                  </a:moveTo>
                  <a:lnTo>
                    <a:pt x="37087" y="15308"/>
                  </a:lnTo>
                  <a:lnTo>
                    <a:pt x="55088" y="6146"/>
                  </a:lnTo>
                  <a:lnTo>
                    <a:pt x="90542" y="0"/>
                  </a:lnTo>
                  <a:lnTo>
                    <a:pt x="110821" y="4801"/>
                  </a:lnTo>
                  <a:lnTo>
                    <a:pt x="148493" y="26948"/>
                  </a:lnTo>
                  <a:lnTo>
                    <a:pt x="173720" y="52567"/>
                  </a:lnTo>
                  <a:lnTo>
                    <a:pt x="182494" y="75348"/>
                  </a:lnTo>
                  <a:lnTo>
                    <a:pt x="194655" y="133454"/>
                  </a:lnTo>
                  <a:lnTo>
                    <a:pt x="184833" y="186816"/>
                  </a:lnTo>
                  <a:lnTo>
                    <a:pt x="163329" y="235083"/>
                  </a:lnTo>
                  <a:lnTo>
                    <a:pt x="129639" y="277119"/>
                  </a:lnTo>
                  <a:lnTo>
                    <a:pt x="103143" y="293328"/>
                  </a:lnTo>
                  <a:lnTo>
                    <a:pt x="80156" y="295436"/>
                  </a:lnTo>
                  <a:lnTo>
                    <a:pt x="56682" y="291304"/>
                  </a:lnTo>
                  <a:lnTo>
                    <a:pt x="38450" y="281669"/>
                  </a:lnTo>
                  <a:lnTo>
                    <a:pt x="32653" y="273484"/>
                  </a:lnTo>
                  <a:lnTo>
                    <a:pt x="26211" y="251912"/>
                  </a:lnTo>
                  <a:lnTo>
                    <a:pt x="26833" y="241948"/>
                  </a:lnTo>
                  <a:lnTo>
                    <a:pt x="33763" y="224638"/>
                  </a:lnTo>
                  <a:lnTo>
                    <a:pt x="41226" y="219086"/>
                  </a:lnTo>
                  <a:lnTo>
                    <a:pt x="61997" y="212917"/>
                  </a:lnTo>
                  <a:lnTo>
                    <a:pt x="113459" y="217362"/>
                  </a:lnTo>
                  <a:lnTo>
                    <a:pt x="168684" y="232625"/>
                  </a:lnTo>
                  <a:lnTo>
                    <a:pt x="227932" y="255031"/>
                  </a:lnTo>
                  <a:lnTo>
                    <a:pt x="252684" y="26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11274" y="3821844"/>
            <a:ext cx="673825" cy="410612"/>
            <a:chOff x="3611274" y="3821844"/>
            <a:chExt cx="673825" cy="410612"/>
          </a:xfrm>
        </p:grpSpPr>
        <p:sp>
          <p:nvSpPr>
            <p:cNvPr id="36" name="Freeform 35"/>
            <p:cNvSpPr/>
            <p:nvPr/>
          </p:nvSpPr>
          <p:spPr>
            <a:xfrm>
              <a:off x="3621803" y="3863958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0243" y="43963"/>
                  </a:lnTo>
                  <a:lnTo>
                    <a:pt x="59898" y="105447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11274" y="3863958"/>
              <a:ext cx="242157" cy="368498"/>
            </a:xfrm>
            <a:custGeom>
              <a:avLst/>
              <a:gdLst/>
              <a:ahLst/>
              <a:cxnLst/>
              <a:rect l="0" t="0" r="0" b="0"/>
              <a:pathLst>
                <a:path w="242157" h="368498">
                  <a:moveTo>
                    <a:pt x="242156" y="0"/>
                  </a:moveTo>
                  <a:lnTo>
                    <a:pt x="196686" y="62258"/>
                  </a:lnTo>
                  <a:lnTo>
                    <a:pt x="168487" y="103242"/>
                  </a:lnTo>
                  <a:lnTo>
                    <a:pt x="134535" y="159565"/>
                  </a:lnTo>
                  <a:lnTo>
                    <a:pt x="108036" y="221243"/>
                  </a:lnTo>
                  <a:lnTo>
                    <a:pt x="69816" y="277046"/>
                  </a:lnTo>
                  <a:lnTo>
                    <a:pt x="29457" y="33240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39424" y="3821844"/>
              <a:ext cx="224618" cy="178986"/>
            </a:xfrm>
            <a:custGeom>
              <a:avLst/>
              <a:gdLst/>
              <a:ahLst/>
              <a:cxnLst/>
              <a:rect l="0" t="0" r="0" b="0"/>
              <a:pathLst>
                <a:path w="224618" h="178986">
                  <a:moveTo>
                    <a:pt x="214089" y="0"/>
                  </a:moveTo>
                  <a:lnTo>
                    <a:pt x="155526" y="49498"/>
                  </a:lnTo>
                  <a:lnTo>
                    <a:pt x="108024" y="81156"/>
                  </a:lnTo>
                  <a:lnTo>
                    <a:pt x="45564" y="108135"/>
                  </a:lnTo>
                  <a:lnTo>
                    <a:pt x="3505" y="128335"/>
                  </a:lnTo>
                  <a:lnTo>
                    <a:pt x="0" y="132350"/>
                  </a:lnTo>
                  <a:lnTo>
                    <a:pt x="1173" y="136197"/>
                  </a:lnTo>
                  <a:lnTo>
                    <a:pt x="5464" y="139931"/>
                  </a:lnTo>
                  <a:lnTo>
                    <a:pt x="61848" y="157868"/>
                  </a:lnTo>
                  <a:lnTo>
                    <a:pt x="116296" y="171954"/>
                  </a:lnTo>
                  <a:lnTo>
                    <a:pt x="169252" y="177596"/>
                  </a:lnTo>
                  <a:lnTo>
                    <a:pt x="22461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85057" y="411664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91980" y="0"/>
                  </a:lnTo>
                  <a:lnTo>
                    <a:pt x="37579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3297089" y="3421798"/>
            <a:ext cx="2005147" cy="999683"/>
          </a:xfrm>
          <a:custGeom>
            <a:avLst/>
            <a:gdLst/>
            <a:ahLst/>
            <a:cxnLst/>
            <a:rect l="0" t="0" r="0" b="0"/>
            <a:pathLst>
              <a:path w="2005147" h="999683">
                <a:moveTo>
                  <a:pt x="1103822" y="73663"/>
                </a:moveTo>
                <a:lnTo>
                  <a:pt x="1076267" y="66427"/>
                </a:lnTo>
                <a:lnTo>
                  <a:pt x="1020044" y="66904"/>
                </a:lnTo>
                <a:lnTo>
                  <a:pt x="957942" y="72328"/>
                </a:lnTo>
                <a:lnTo>
                  <a:pt x="906700" y="78856"/>
                </a:lnTo>
                <a:lnTo>
                  <a:pt x="848884" y="82611"/>
                </a:lnTo>
                <a:lnTo>
                  <a:pt x="798478" y="83723"/>
                </a:lnTo>
                <a:lnTo>
                  <a:pt x="743250" y="92504"/>
                </a:lnTo>
                <a:lnTo>
                  <a:pt x="685941" y="102122"/>
                </a:lnTo>
                <a:lnTo>
                  <a:pt x="629644" y="115853"/>
                </a:lnTo>
                <a:lnTo>
                  <a:pt x="579399" y="129830"/>
                </a:lnTo>
                <a:lnTo>
                  <a:pt x="524048" y="145937"/>
                </a:lnTo>
                <a:lnTo>
                  <a:pt x="465604" y="163935"/>
                </a:lnTo>
                <a:lnTo>
                  <a:pt x="403882" y="187918"/>
                </a:lnTo>
                <a:lnTo>
                  <a:pt x="346491" y="212985"/>
                </a:lnTo>
                <a:lnTo>
                  <a:pt x="293223" y="245951"/>
                </a:lnTo>
                <a:lnTo>
                  <a:pt x="231135" y="287770"/>
                </a:lnTo>
                <a:lnTo>
                  <a:pt x="169256" y="336877"/>
                </a:lnTo>
                <a:lnTo>
                  <a:pt x="112209" y="391597"/>
                </a:lnTo>
                <a:lnTo>
                  <a:pt x="59459" y="446550"/>
                </a:lnTo>
                <a:lnTo>
                  <a:pt x="32693" y="506887"/>
                </a:lnTo>
                <a:lnTo>
                  <a:pt x="6870" y="567089"/>
                </a:lnTo>
                <a:lnTo>
                  <a:pt x="17" y="627148"/>
                </a:lnTo>
                <a:lnTo>
                  <a:pt x="0" y="676866"/>
                </a:lnTo>
                <a:lnTo>
                  <a:pt x="9882" y="733060"/>
                </a:lnTo>
                <a:lnTo>
                  <a:pt x="27711" y="787917"/>
                </a:lnTo>
                <a:lnTo>
                  <a:pt x="73839" y="850409"/>
                </a:lnTo>
                <a:lnTo>
                  <a:pt x="130500" y="905103"/>
                </a:lnTo>
                <a:lnTo>
                  <a:pt x="193463" y="938230"/>
                </a:lnTo>
                <a:lnTo>
                  <a:pt x="242151" y="955301"/>
                </a:lnTo>
                <a:lnTo>
                  <a:pt x="296741" y="967769"/>
                </a:lnTo>
                <a:lnTo>
                  <a:pt x="357370" y="978872"/>
                </a:lnTo>
                <a:lnTo>
                  <a:pt x="419788" y="986451"/>
                </a:lnTo>
                <a:lnTo>
                  <a:pt x="473376" y="991816"/>
                </a:lnTo>
                <a:lnTo>
                  <a:pt x="528514" y="998520"/>
                </a:lnTo>
                <a:lnTo>
                  <a:pt x="587220" y="999682"/>
                </a:lnTo>
                <a:lnTo>
                  <a:pt x="629727" y="996834"/>
                </a:lnTo>
                <a:lnTo>
                  <a:pt x="686879" y="994892"/>
                </a:lnTo>
                <a:lnTo>
                  <a:pt x="733449" y="995487"/>
                </a:lnTo>
                <a:lnTo>
                  <a:pt x="786242" y="991374"/>
                </a:lnTo>
                <a:lnTo>
                  <a:pt x="844388" y="990155"/>
                </a:lnTo>
                <a:lnTo>
                  <a:pt x="905957" y="989743"/>
                </a:lnTo>
                <a:lnTo>
                  <a:pt x="963179" y="982426"/>
                </a:lnTo>
                <a:lnTo>
                  <a:pt x="1019543" y="976648"/>
                </a:lnTo>
                <a:lnTo>
                  <a:pt x="1075736" y="970178"/>
                </a:lnTo>
                <a:lnTo>
                  <a:pt x="1131896" y="961664"/>
                </a:lnTo>
                <a:lnTo>
                  <a:pt x="1184930" y="955650"/>
                </a:lnTo>
                <a:lnTo>
                  <a:pt x="1235138" y="949132"/>
                </a:lnTo>
                <a:lnTo>
                  <a:pt x="1288945" y="946676"/>
                </a:lnTo>
                <a:lnTo>
                  <a:pt x="1350989" y="938505"/>
                </a:lnTo>
                <a:lnTo>
                  <a:pt x="1402210" y="928891"/>
                </a:lnTo>
                <a:lnTo>
                  <a:pt x="1462335" y="919129"/>
                </a:lnTo>
                <a:lnTo>
                  <a:pt x="1521614" y="908828"/>
                </a:lnTo>
                <a:lnTo>
                  <a:pt x="1574864" y="894867"/>
                </a:lnTo>
                <a:lnTo>
                  <a:pt x="1629887" y="876166"/>
                </a:lnTo>
                <a:lnTo>
                  <a:pt x="1682843" y="850725"/>
                </a:lnTo>
                <a:lnTo>
                  <a:pt x="1738296" y="827108"/>
                </a:lnTo>
                <a:lnTo>
                  <a:pt x="1794359" y="787377"/>
                </a:lnTo>
                <a:lnTo>
                  <a:pt x="1847195" y="753113"/>
                </a:lnTo>
                <a:lnTo>
                  <a:pt x="1903442" y="695816"/>
                </a:lnTo>
                <a:lnTo>
                  <a:pt x="1937589" y="644516"/>
                </a:lnTo>
                <a:lnTo>
                  <a:pt x="1966864" y="589323"/>
                </a:lnTo>
                <a:lnTo>
                  <a:pt x="1989588" y="533360"/>
                </a:lnTo>
                <a:lnTo>
                  <a:pt x="2004171" y="477246"/>
                </a:lnTo>
                <a:lnTo>
                  <a:pt x="2005146" y="417982"/>
                </a:lnTo>
                <a:lnTo>
                  <a:pt x="1994420" y="355886"/>
                </a:lnTo>
                <a:lnTo>
                  <a:pt x="1973801" y="299729"/>
                </a:lnTo>
                <a:lnTo>
                  <a:pt x="1954130" y="256748"/>
                </a:lnTo>
                <a:lnTo>
                  <a:pt x="1907352" y="194689"/>
                </a:lnTo>
                <a:lnTo>
                  <a:pt x="1856017" y="143952"/>
                </a:lnTo>
                <a:lnTo>
                  <a:pt x="1799549" y="108771"/>
                </a:lnTo>
                <a:lnTo>
                  <a:pt x="1748266" y="73664"/>
                </a:lnTo>
                <a:lnTo>
                  <a:pt x="1690345" y="51176"/>
                </a:lnTo>
                <a:lnTo>
                  <a:pt x="1635013" y="35469"/>
                </a:lnTo>
                <a:lnTo>
                  <a:pt x="1572643" y="17565"/>
                </a:lnTo>
                <a:lnTo>
                  <a:pt x="1523722" y="4653"/>
                </a:lnTo>
                <a:lnTo>
                  <a:pt x="1475722" y="1353"/>
                </a:lnTo>
                <a:lnTo>
                  <a:pt x="1417566" y="375"/>
                </a:lnTo>
                <a:lnTo>
                  <a:pt x="1358221" y="85"/>
                </a:lnTo>
                <a:lnTo>
                  <a:pt x="1307621" y="0"/>
                </a:lnTo>
                <a:lnTo>
                  <a:pt x="1251555" y="1144"/>
                </a:lnTo>
                <a:lnTo>
                  <a:pt x="1189503" y="8298"/>
                </a:lnTo>
                <a:lnTo>
                  <a:pt x="1132185" y="15648"/>
                </a:lnTo>
                <a:lnTo>
                  <a:pt x="1074634" y="28365"/>
                </a:lnTo>
                <a:lnTo>
                  <a:pt x="1023751" y="39022"/>
                </a:lnTo>
                <a:lnTo>
                  <a:pt x="1009066" y="420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516725" y="3716559"/>
            <a:ext cx="326385" cy="347442"/>
            <a:chOff x="4516725" y="3716559"/>
            <a:chExt cx="326385" cy="347442"/>
          </a:xfrm>
        </p:grpSpPr>
        <p:sp>
          <p:nvSpPr>
            <p:cNvPr id="42" name="Freeform 41"/>
            <p:cNvSpPr/>
            <p:nvPr/>
          </p:nvSpPr>
          <p:spPr>
            <a:xfrm>
              <a:off x="4516725" y="390607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2090" y="3716559"/>
              <a:ext cx="21020" cy="347442"/>
            </a:xfrm>
            <a:custGeom>
              <a:avLst/>
              <a:gdLst/>
              <a:ahLst/>
              <a:cxnLst/>
              <a:rect l="0" t="0" r="0" b="0"/>
              <a:pathLst>
                <a:path w="21020" h="347442">
                  <a:moveTo>
                    <a:pt x="10490" y="0"/>
                  </a:moveTo>
                  <a:lnTo>
                    <a:pt x="2157" y="48931"/>
                  </a:lnTo>
                  <a:lnTo>
                    <a:pt x="612" y="99896"/>
                  </a:lnTo>
                  <a:lnTo>
                    <a:pt x="154" y="153211"/>
                  </a:lnTo>
                  <a:lnTo>
                    <a:pt x="0" y="213148"/>
                  </a:lnTo>
                  <a:lnTo>
                    <a:pt x="8300" y="275814"/>
                  </a:lnTo>
                  <a:lnTo>
                    <a:pt x="18631" y="337340"/>
                  </a:lnTo>
                  <a:lnTo>
                    <a:pt x="210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445904" y="221098"/>
            <a:ext cx="4131042" cy="526426"/>
            <a:chOff x="2445904" y="221098"/>
            <a:chExt cx="4131042" cy="526426"/>
          </a:xfrm>
        </p:grpSpPr>
        <p:sp>
          <p:nvSpPr>
            <p:cNvPr id="2" name="Freeform 1"/>
            <p:cNvSpPr/>
            <p:nvPr/>
          </p:nvSpPr>
          <p:spPr>
            <a:xfrm>
              <a:off x="2445904" y="221098"/>
              <a:ext cx="12823" cy="526426"/>
            </a:xfrm>
            <a:custGeom>
              <a:avLst/>
              <a:gdLst/>
              <a:ahLst/>
              <a:cxnLst/>
              <a:rect l="0" t="0" r="0" b="0"/>
              <a:pathLst>
                <a:path w="12823" h="526426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2" y="201200"/>
                  </a:lnTo>
                  <a:lnTo>
                    <a:pt x="7060" y="263556"/>
                  </a:lnTo>
                  <a:lnTo>
                    <a:pt x="7184" y="326485"/>
                  </a:lnTo>
                  <a:lnTo>
                    <a:pt x="7220" y="383345"/>
                  </a:lnTo>
                  <a:lnTo>
                    <a:pt x="12822" y="444480"/>
                  </a:lnTo>
                  <a:lnTo>
                    <a:pt x="8780" y="501162"/>
                  </a:lnTo>
                  <a:lnTo>
                    <a:pt x="723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6275" y="243405"/>
              <a:ext cx="514622" cy="447993"/>
            </a:xfrm>
            <a:custGeom>
              <a:avLst/>
              <a:gdLst/>
              <a:ahLst/>
              <a:cxnLst/>
              <a:rect l="0" t="0" r="0" b="0"/>
              <a:pathLst>
                <a:path w="514622" h="447993">
                  <a:moveTo>
                    <a:pt x="248533" y="19807"/>
                  </a:moveTo>
                  <a:lnTo>
                    <a:pt x="211055" y="11474"/>
                  </a:lnTo>
                  <a:lnTo>
                    <a:pt x="187422" y="12594"/>
                  </a:lnTo>
                  <a:lnTo>
                    <a:pt x="127402" y="38715"/>
                  </a:lnTo>
                  <a:lnTo>
                    <a:pt x="81106" y="75275"/>
                  </a:lnTo>
                  <a:lnTo>
                    <a:pt x="41286" y="126343"/>
                  </a:lnTo>
                  <a:lnTo>
                    <a:pt x="16133" y="181491"/>
                  </a:lnTo>
                  <a:lnTo>
                    <a:pt x="1069" y="238615"/>
                  </a:lnTo>
                  <a:lnTo>
                    <a:pt x="0" y="301891"/>
                  </a:lnTo>
                  <a:lnTo>
                    <a:pt x="5883" y="330011"/>
                  </a:lnTo>
                  <a:lnTo>
                    <a:pt x="35313" y="387560"/>
                  </a:lnTo>
                  <a:lnTo>
                    <a:pt x="61354" y="414080"/>
                  </a:lnTo>
                  <a:lnTo>
                    <a:pt x="120303" y="439720"/>
                  </a:lnTo>
                  <a:lnTo>
                    <a:pt x="156337" y="447992"/>
                  </a:lnTo>
                  <a:lnTo>
                    <a:pt x="182990" y="447588"/>
                  </a:lnTo>
                  <a:lnTo>
                    <a:pt x="238229" y="431383"/>
                  </a:lnTo>
                  <a:lnTo>
                    <a:pt x="299790" y="410982"/>
                  </a:lnTo>
                  <a:lnTo>
                    <a:pt x="357564" y="377527"/>
                  </a:lnTo>
                  <a:lnTo>
                    <a:pt x="405121" y="344062"/>
                  </a:lnTo>
                  <a:lnTo>
                    <a:pt x="458926" y="293268"/>
                  </a:lnTo>
                  <a:lnTo>
                    <a:pt x="487516" y="258760"/>
                  </a:lnTo>
                  <a:lnTo>
                    <a:pt x="507686" y="215780"/>
                  </a:lnTo>
                  <a:lnTo>
                    <a:pt x="514621" y="184115"/>
                  </a:lnTo>
                  <a:lnTo>
                    <a:pt x="509540" y="128779"/>
                  </a:lnTo>
                  <a:lnTo>
                    <a:pt x="497444" y="94599"/>
                  </a:lnTo>
                  <a:lnTo>
                    <a:pt x="472396" y="57197"/>
                  </a:lnTo>
                  <a:lnTo>
                    <a:pt x="416307" y="12989"/>
                  </a:lnTo>
                  <a:lnTo>
                    <a:pt x="392509" y="5079"/>
                  </a:lnTo>
                  <a:lnTo>
                    <a:pt x="339104" y="0"/>
                  </a:lnTo>
                  <a:lnTo>
                    <a:pt x="285834" y="74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27088" y="357968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4221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21803" y="41061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77136" y="23719"/>
                  </a:lnTo>
                  <a:lnTo>
                    <a:pt x="126930" y="37267"/>
                  </a:lnTo>
                  <a:lnTo>
                    <a:pt x="65020" y="44276"/>
                  </a:lnTo>
                  <a:lnTo>
                    <a:pt x="27844" y="5016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58844" y="221098"/>
              <a:ext cx="10524" cy="452726"/>
            </a:xfrm>
            <a:custGeom>
              <a:avLst/>
              <a:gdLst/>
              <a:ahLst/>
              <a:cxnLst/>
              <a:rect l="0" t="0" r="0" b="0"/>
              <a:pathLst>
                <a:path w="10524" h="452726">
                  <a:moveTo>
                    <a:pt x="10523" y="0"/>
                  </a:moveTo>
                  <a:lnTo>
                    <a:pt x="2190" y="48931"/>
                  </a:lnTo>
                  <a:lnTo>
                    <a:pt x="646" y="99896"/>
                  </a:lnTo>
                  <a:lnTo>
                    <a:pt x="188" y="153211"/>
                  </a:lnTo>
                  <a:lnTo>
                    <a:pt x="52" y="204883"/>
                  </a:lnTo>
                  <a:lnTo>
                    <a:pt x="12" y="264647"/>
                  </a:lnTo>
                  <a:lnTo>
                    <a:pt x="0" y="323689"/>
                  </a:lnTo>
                  <a:lnTo>
                    <a:pt x="3116" y="375108"/>
                  </a:lnTo>
                  <a:lnTo>
                    <a:pt x="8329" y="416859"/>
                  </a:lnTo>
                  <a:lnTo>
                    <a:pt x="1052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7959" y="231626"/>
              <a:ext cx="301938" cy="228516"/>
            </a:xfrm>
            <a:custGeom>
              <a:avLst/>
              <a:gdLst/>
              <a:ahLst/>
              <a:cxnLst/>
              <a:rect l="0" t="0" r="0" b="0"/>
              <a:pathLst>
                <a:path w="301938" h="228516">
                  <a:moveTo>
                    <a:pt x="301937" y="178985"/>
                  </a:moveTo>
                  <a:lnTo>
                    <a:pt x="239845" y="184574"/>
                  </a:lnTo>
                  <a:lnTo>
                    <a:pt x="177932" y="200316"/>
                  </a:lnTo>
                  <a:lnTo>
                    <a:pt x="122091" y="217625"/>
                  </a:lnTo>
                  <a:lnTo>
                    <a:pt x="69446" y="228515"/>
                  </a:lnTo>
                  <a:lnTo>
                    <a:pt x="27940" y="227586"/>
                  </a:lnTo>
                  <a:lnTo>
                    <a:pt x="13987" y="225423"/>
                  </a:lnTo>
                  <a:lnTo>
                    <a:pt x="5855" y="220472"/>
                  </a:lnTo>
                  <a:lnTo>
                    <a:pt x="1604" y="213662"/>
                  </a:lnTo>
                  <a:lnTo>
                    <a:pt x="0" y="196737"/>
                  </a:lnTo>
                  <a:lnTo>
                    <a:pt x="14764" y="136581"/>
                  </a:lnTo>
                  <a:lnTo>
                    <a:pt x="35268" y="73674"/>
                  </a:lnTo>
                  <a:lnTo>
                    <a:pt x="55107" y="14036"/>
                  </a:lnTo>
                  <a:lnTo>
                    <a:pt x="597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81854" y="466122"/>
              <a:ext cx="277069" cy="207702"/>
            </a:xfrm>
            <a:custGeom>
              <a:avLst/>
              <a:gdLst/>
              <a:ahLst/>
              <a:cxnLst/>
              <a:rect l="0" t="0" r="0" b="0"/>
              <a:pathLst>
                <a:path w="277069" h="207702">
                  <a:moveTo>
                    <a:pt x="171783" y="102416"/>
                  </a:moveTo>
                  <a:lnTo>
                    <a:pt x="168663" y="59725"/>
                  </a:lnTo>
                  <a:lnTo>
                    <a:pt x="162208" y="40158"/>
                  </a:lnTo>
                  <a:lnTo>
                    <a:pt x="151540" y="23663"/>
                  </a:lnTo>
                  <a:lnTo>
                    <a:pt x="135880" y="11653"/>
                  </a:lnTo>
                  <a:lnTo>
                    <a:pt x="116052" y="3585"/>
                  </a:lnTo>
                  <a:lnTo>
                    <a:pt x="91641" y="0"/>
                  </a:lnTo>
                  <a:lnTo>
                    <a:pt x="71434" y="4645"/>
                  </a:lnTo>
                  <a:lnTo>
                    <a:pt x="39397" y="26692"/>
                  </a:lnTo>
                  <a:lnTo>
                    <a:pt x="17654" y="46704"/>
                  </a:lnTo>
                  <a:lnTo>
                    <a:pt x="1983" y="78630"/>
                  </a:lnTo>
                  <a:lnTo>
                    <a:pt x="0" y="101203"/>
                  </a:lnTo>
                  <a:lnTo>
                    <a:pt x="11294" y="162135"/>
                  </a:lnTo>
                  <a:lnTo>
                    <a:pt x="17787" y="185110"/>
                  </a:lnTo>
                  <a:lnTo>
                    <a:pt x="24665" y="192640"/>
                  </a:lnTo>
                  <a:lnTo>
                    <a:pt x="44786" y="201008"/>
                  </a:lnTo>
                  <a:lnTo>
                    <a:pt x="88011" y="200129"/>
                  </a:lnTo>
                  <a:lnTo>
                    <a:pt x="111544" y="192248"/>
                  </a:lnTo>
                  <a:lnTo>
                    <a:pt x="145716" y="168124"/>
                  </a:lnTo>
                  <a:lnTo>
                    <a:pt x="162240" y="142162"/>
                  </a:lnTo>
                  <a:lnTo>
                    <a:pt x="174544" y="112243"/>
                  </a:lnTo>
                  <a:lnTo>
                    <a:pt x="178303" y="108968"/>
                  </a:lnTo>
                  <a:lnTo>
                    <a:pt x="181979" y="110293"/>
                  </a:lnTo>
                  <a:lnTo>
                    <a:pt x="189183" y="121125"/>
                  </a:lnTo>
                  <a:lnTo>
                    <a:pt x="212448" y="166665"/>
                  </a:lnTo>
                  <a:lnTo>
                    <a:pt x="237644" y="191903"/>
                  </a:lnTo>
                  <a:lnTo>
                    <a:pt x="254087" y="200680"/>
                  </a:lnTo>
                  <a:lnTo>
                    <a:pt x="277068" y="207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58922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27219" y="305326"/>
              <a:ext cx="279186" cy="294799"/>
            </a:xfrm>
            <a:custGeom>
              <a:avLst/>
              <a:gdLst/>
              <a:ahLst/>
              <a:cxnLst/>
              <a:rect l="0" t="0" r="0" b="0"/>
              <a:pathLst>
                <a:path w="279186" h="294799">
                  <a:moveTo>
                    <a:pt x="268656" y="0"/>
                  </a:moveTo>
                  <a:lnTo>
                    <a:pt x="207784" y="42662"/>
                  </a:lnTo>
                  <a:lnTo>
                    <a:pt x="172274" y="70298"/>
                  </a:lnTo>
                  <a:lnTo>
                    <a:pt x="112710" y="96966"/>
                  </a:lnTo>
                  <a:lnTo>
                    <a:pt x="58347" y="128973"/>
                  </a:lnTo>
                  <a:lnTo>
                    <a:pt x="5478" y="155920"/>
                  </a:lnTo>
                  <a:lnTo>
                    <a:pt x="787" y="162438"/>
                  </a:lnTo>
                  <a:lnTo>
                    <a:pt x="0" y="169123"/>
                  </a:lnTo>
                  <a:lnTo>
                    <a:pt x="1815" y="175920"/>
                  </a:lnTo>
                  <a:lnTo>
                    <a:pt x="6534" y="181621"/>
                  </a:lnTo>
                  <a:lnTo>
                    <a:pt x="60276" y="213911"/>
                  </a:lnTo>
                  <a:lnTo>
                    <a:pt x="111855" y="234020"/>
                  </a:lnTo>
                  <a:lnTo>
                    <a:pt x="167103" y="254586"/>
                  </a:lnTo>
                  <a:lnTo>
                    <a:pt x="225647" y="281863"/>
                  </a:lnTo>
                  <a:lnTo>
                    <a:pt x="2791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69658" y="41061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8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74984" y="252683"/>
              <a:ext cx="301962" cy="434234"/>
            </a:xfrm>
            <a:custGeom>
              <a:avLst/>
              <a:gdLst/>
              <a:ahLst/>
              <a:cxnLst/>
              <a:rect l="0" t="0" r="0" b="0"/>
              <a:pathLst>
                <a:path w="301962" h="434234">
                  <a:moveTo>
                    <a:pt x="126342" y="0"/>
                  </a:moveTo>
                  <a:lnTo>
                    <a:pt x="83680" y="48901"/>
                  </a:lnTo>
                  <a:lnTo>
                    <a:pt x="50230" y="112028"/>
                  </a:lnTo>
                  <a:lnTo>
                    <a:pt x="32495" y="163419"/>
                  </a:lnTo>
                  <a:lnTo>
                    <a:pt x="21326" y="212197"/>
                  </a:lnTo>
                  <a:lnTo>
                    <a:pt x="13727" y="263695"/>
                  </a:lnTo>
                  <a:lnTo>
                    <a:pt x="14596" y="312879"/>
                  </a:lnTo>
                  <a:lnTo>
                    <a:pt x="25382" y="357087"/>
                  </a:lnTo>
                  <a:lnTo>
                    <a:pt x="43395" y="393583"/>
                  </a:lnTo>
                  <a:lnTo>
                    <a:pt x="49987" y="402769"/>
                  </a:lnTo>
                  <a:lnTo>
                    <a:pt x="69789" y="416095"/>
                  </a:lnTo>
                  <a:lnTo>
                    <a:pt x="120630" y="434182"/>
                  </a:lnTo>
                  <a:lnTo>
                    <a:pt x="161825" y="434233"/>
                  </a:lnTo>
                  <a:lnTo>
                    <a:pt x="203665" y="421250"/>
                  </a:lnTo>
                  <a:lnTo>
                    <a:pt x="251319" y="387497"/>
                  </a:lnTo>
                  <a:lnTo>
                    <a:pt x="281525" y="357360"/>
                  </a:lnTo>
                  <a:lnTo>
                    <a:pt x="293968" y="336641"/>
                  </a:lnTo>
                  <a:lnTo>
                    <a:pt x="301961" y="299657"/>
                  </a:lnTo>
                  <a:lnTo>
                    <a:pt x="298740" y="264653"/>
                  </a:lnTo>
                  <a:lnTo>
                    <a:pt x="292746" y="255984"/>
                  </a:lnTo>
                  <a:lnTo>
                    <a:pt x="273610" y="243232"/>
                  </a:lnTo>
                  <a:lnTo>
                    <a:pt x="236527" y="235066"/>
                  </a:lnTo>
                  <a:lnTo>
                    <a:pt x="176510" y="243533"/>
                  </a:lnTo>
                  <a:lnTo>
                    <a:pt x="152148" y="250957"/>
                  </a:lnTo>
                  <a:lnTo>
                    <a:pt x="98704" y="281457"/>
                  </a:lnTo>
                  <a:lnTo>
                    <a:pt x="37521" y="31387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158342" y="1189720"/>
            <a:ext cx="934030" cy="311974"/>
            <a:chOff x="2158342" y="1189720"/>
            <a:chExt cx="934030" cy="311974"/>
          </a:xfrm>
        </p:grpSpPr>
        <p:sp>
          <p:nvSpPr>
            <p:cNvPr id="14" name="Freeform 13"/>
            <p:cNvSpPr/>
            <p:nvPr/>
          </p:nvSpPr>
          <p:spPr>
            <a:xfrm>
              <a:off x="2158342" y="1320524"/>
              <a:ext cx="231628" cy="6067"/>
            </a:xfrm>
            <a:custGeom>
              <a:avLst/>
              <a:gdLst/>
              <a:ahLst/>
              <a:cxnLst/>
              <a:rect l="0" t="0" r="0" b="0"/>
              <a:pathLst>
                <a:path w="231628" h="6067">
                  <a:moveTo>
                    <a:pt x="231627" y="6066"/>
                  </a:moveTo>
                  <a:lnTo>
                    <a:pt x="198005" y="0"/>
                  </a:lnTo>
                  <a:lnTo>
                    <a:pt x="143183" y="4521"/>
                  </a:lnTo>
                  <a:lnTo>
                    <a:pt x="81965" y="5761"/>
                  </a:lnTo>
                  <a:lnTo>
                    <a:pt x="20051" y="602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1189720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31585" y="0"/>
                  </a:moveTo>
                  <a:lnTo>
                    <a:pt x="14797" y="63450"/>
                  </a:lnTo>
                  <a:lnTo>
                    <a:pt x="14491" y="121544"/>
                  </a:lnTo>
                  <a:lnTo>
                    <a:pt x="19760" y="173097"/>
                  </a:lnTo>
                  <a:lnTo>
                    <a:pt x="19631" y="227171"/>
                  </a:lnTo>
                  <a:lnTo>
                    <a:pt x="12576" y="25955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01835" y="1192473"/>
              <a:ext cx="390537" cy="309221"/>
            </a:xfrm>
            <a:custGeom>
              <a:avLst/>
              <a:gdLst/>
              <a:ahLst/>
              <a:cxnLst/>
              <a:rect l="0" t="0" r="0" b="0"/>
              <a:pathLst>
                <a:path w="390537" h="309221">
                  <a:moveTo>
                    <a:pt x="161916" y="18304"/>
                  </a:moveTo>
                  <a:lnTo>
                    <a:pt x="145148" y="12715"/>
                  </a:lnTo>
                  <a:lnTo>
                    <a:pt x="112364" y="14828"/>
                  </a:lnTo>
                  <a:lnTo>
                    <a:pt x="78604" y="22863"/>
                  </a:lnTo>
                  <a:lnTo>
                    <a:pt x="60158" y="35538"/>
                  </a:lnTo>
                  <a:lnTo>
                    <a:pt x="23170" y="76292"/>
                  </a:lnTo>
                  <a:lnTo>
                    <a:pt x="1156" y="133204"/>
                  </a:lnTo>
                  <a:lnTo>
                    <a:pt x="0" y="154768"/>
                  </a:lnTo>
                  <a:lnTo>
                    <a:pt x="8790" y="202797"/>
                  </a:lnTo>
                  <a:lnTo>
                    <a:pt x="23999" y="232326"/>
                  </a:lnTo>
                  <a:lnTo>
                    <a:pt x="58504" y="269330"/>
                  </a:lnTo>
                  <a:lnTo>
                    <a:pt x="109520" y="300001"/>
                  </a:lnTo>
                  <a:lnTo>
                    <a:pt x="152110" y="309220"/>
                  </a:lnTo>
                  <a:lnTo>
                    <a:pt x="201775" y="306362"/>
                  </a:lnTo>
                  <a:lnTo>
                    <a:pt x="261383" y="293746"/>
                  </a:lnTo>
                  <a:lnTo>
                    <a:pt x="319077" y="263268"/>
                  </a:lnTo>
                  <a:lnTo>
                    <a:pt x="345613" y="242704"/>
                  </a:lnTo>
                  <a:lnTo>
                    <a:pt x="374370" y="199154"/>
                  </a:lnTo>
                  <a:lnTo>
                    <a:pt x="387342" y="165086"/>
                  </a:lnTo>
                  <a:lnTo>
                    <a:pt x="390536" y="127045"/>
                  </a:lnTo>
                  <a:lnTo>
                    <a:pt x="383423" y="93027"/>
                  </a:lnTo>
                  <a:lnTo>
                    <a:pt x="360652" y="53211"/>
                  </a:lnTo>
                  <a:lnTo>
                    <a:pt x="344999" y="37328"/>
                  </a:lnTo>
                  <a:lnTo>
                    <a:pt x="289029" y="6540"/>
                  </a:lnTo>
                  <a:lnTo>
                    <a:pt x="251312" y="0"/>
                  </a:lnTo>
                  <a:lnTo>
                    <a:pt x="193501" y="7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759088" y="1010735"/>
            <a:ext cx="792476" cy="350457"/>
            <a:chOff x="5759088" y="1010735"/>
            <a:chExt cx="792476" cy="350457"/>
          </a:xfrm>
        </p:grpSpPr>
        <p:sp>
          <p:nvSpPr>
            <p:cNvPr id="18" name="Freeform 17"/>
            <p:cNvSpPr/>
            <p:nvPr/>
          </p:nvSpPr>
          <p:spPr>
            <a:xfrm>
              <a:off x="5759088" y="112654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42114"/>
                  </a:moveTo>
                  <a:lnTo>
                    <a:pt x="156078" y="18395"/>
                  </a:lnTo>
                  <a:lnTo>
                    <a:pt x="109026" y="7270"/>
                  </a:lnTo>
                  <a:lnTo>
                    <a:pt x="48225" y="14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7667" y="1010735"/>
              <a:ext cx="29391" cy="284271"/>
            </a:xfrm>
            <a:custGeom>
              <a:avLst/>
              <a:gdLst/>
              <a:ahLst/>
              <a:cxnLst/>
              <a:rect l="0" t="0" r="0" b="0"/>
              <a:pathLst>
                <a:path w="29391" h="284271">
                  <a:moveTo>
                    <a:pt x="8333" y="0"/>
                  </a:moveTo>
                  <a:lnTo>
                    <a:pt x="0" y="60384"/>
                  </a:lnTo>
                  <a:lnTo>
                    <a:pt x="3827" y="121632"/>
                  </a:lnTo>
                  <a:lnTo>
                    <a:pt x="15848" y="183167"/>
                  </a:lnTo>
                  <a:lnTo>
                    <a:pt x="26368" y="241595"/>
                  </a:lnTo>
                  <a:lnTo>
                    <a:pt x="2939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18218" y="1035154"/>
              <a:ext cx="333346" cy="326038"/>
            </a:xfrm>
            <a:custGeom>
              <a:avLst/>
              <a:gdLst/>
              <a:ahLst/>
              <a:cxnLst/>
              <a:rect l="0" t="0" r="0" b="0"/>
              <a:pathLst>
                <a:path w="333346" h="326038">
                  <a:moveTo>
                    <a:pt x="151523" y="7167"/>
                  </a:moveTo>
                  <a:lnTo>
                    <a:pt x="92906" y="12756"/>
                  </a:lnTo>
                  <a:lnTo>
                    <a:pt x="58115" y="32999"/>
                  </a:lnTo>
                  <a:lnTo>
                    <a:pt x="31169" y="55635"/>
                  </a:lnTo>
                  <a:lnTo>
                    <a:pt x="13957" y="88338"/>
                  </a:lnTo>
                  <a:lnTo>
                    <a:pt x="0" y="140141"/>
                  </a:lnTo>
                  <a:lnTo>
                    <a:pt x="8939" y="201756"/>
                  </a:lnTo>
                  <a:lnTo>
                    <a:pt x="31504" y="255481"/>
                  </a:lnTo>
                  <a:lnTo>
                    <a:pt x="68544" y="297982"/>
                  </a:lnTo>
                  <a:lnTo>
                    <a:pt x="90077" y="313063"/>
                  </a:lnTo>
                  <a:lnTo>
                    <a:pt x="115245" y="323665"/>
                  </a:lnTo>
                  <a:lnTo>
                    <a:pt x="142028" y="326037"/>
                  </a:lnTo>
                  <a:lnTo>
                    <a:pt x="191761" y="318028"/>
                  </a:lnTo>
                  <a:lnTo>
                    <a:pt x="246032" y="290316"/>
                  </a:lnTo>
                  <a:lnTo>
                    <a:pt x="282755" y="263139"/>
                  </a:lnTo>
                  <a:lnTo>
                    <a:pt x="311370" y="226835"/>
                  </a:lnTo>
                  <a:lnTo>
                    <a:pt x="333345" y="175434"/>
                  </a:lnTo>
                  <a:lnTo>
                    <a:pt x="333168" y="138392"/>
                  </a:lnTo>
                  <a:lnTo>
                    <a:pt x="314222" y="85124"/>
                  </a:lnTo>
                  <a:lnTo>
                    <a:pt x="284830" y="39593"/>
                  </a:lnTo>
                  <a:lnTo>
                    <a:pt x="264582" y="20409"/>
                  </a:lnTo>
                  <a:lnTo>
                    <a:pt x="239986" y="7983"/>
                  </a:lnTo>
                  <a:lnTo>
                    <a:pt x="194242" y="0"/>
                  </a:lnTo>
                  <a:lnTo>
                    <a:pt x="138171" y="5414"/>
                  </a:lnTo>
                  <a:lnTo>
                    <a:pt x="119937" y="7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53341" y="1779316"/>
            <a:ext cx="1226681" cy="421140"/>
            <a:chOff x="3953341" y="1779316"/>
            <a:chExt cx="1226681" cy="421140"/>
          </a:xfrm>
        </p:grpSpPr>
        <p:sp>
          <p:nvSpPr>
            <p:cNvPr id="22" name="Freeform 21"/>
            <p:cNvSpPr/>
            <p:nvPr/>
          </p:nvSpPr>
          <p:spPr>
            <a:xfrm>
              <a:off x="4244881" y="1779316"/>
              <a:ext cx="19161" cy="389555"/>
            </a:xfrm>
            <a:custGeom>
              <a:avLst/>
              <a:gdLst/>
              <a:ahLst/>
              <a:cxnLst/>
              <a:rect l="0" t="0" r="0" b="0"/>
              <a:pathLst>
                <a:path w="19161" h="389555">
                  <a:moveTo>
                    <a:pt x="19160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2066" y="152234"/>
                  </a:lnTo>
                  <a:lnTo>
                    <a:pt x="5714" y="197511"/>
                  </a:lnTo>
                  <a:lnTo>
                    <a:pt x="7335" y="241031"/>
                  </a:lnTo>
                  <a:lnTo>
                    <a:pt x="8248" y="299404"/>
                  </a:lnTo>
                  <a:lnTo>
                    <a:pt x="8518" y="353744"/>
                  </a:lnTo>
                  <a:lnTo>
                    <a:pt x="863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53341" y="1863544"/>
              <a:ext cx="300173" cy="204433"/>
            </a:xfrm>
            <a:custGeom>
              <a:avLst/>
              <a:gdLst/>
              <a:ahLst/>
              <a:cxnLst/>
              <a:rect l="0" t="0" r="0" b="0"/>
              <a:pathLst>
                <a:path w="300173" h="204433">
                  <a:moveTo>
                    <a:pt x="300172" y="126342"/>
                  </a:moveTo>
                  <a:lnTo>
                    <a:pt x="241555" y="140996"/>
                  </a:lnTo>
                  <a:lnTo>
                    <a:pt x="180145" y="154539"/>
                  </a:lnTo>
                  <a:lnTo>
                    <a:pt x="121742" y="171599"/>
                  </a:lnTo>
                  <a:lnTo>
                    <a:pt x="59476" y="195559"/>
                  </a:lnTo>
                  <a:lnTo>
                    <a:pt x="26863" y="204432"/>
                  </a:lnTo>
                  <a:lnTo>
                    <a:pt x="5566" y="202773"/>
                  </a:lnTo>
                  <a:lnTo>
                    <a:pt x="823" y="198353"/>
                  </a:lnTo>
                  <a:lnTo>
                    <a:pt x="0" y="191897"/>
                  </a:lnTo>
                  <a:lnTo>
                    <a:pt x="5325" y="175364"/>
                  </a:lnTo>
                  <a:lnTo>
                    <a:pt x="41081" y="115495"/>
                  </a:lnTo>
                  <a:lnTo>
                    <a:pt x="82637" y="52614"/>
                  </a:lnTo>
                  <a:lnTo>
                    <a:pt x="104430" y="16762"/>
                  </a:lnTo>
                  <a:lnTo>
                    <a:pt x="1106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3631" y="1989560"/>
              <a:ext cx="226795" cy="210896"/>
            </a:xfrm>
            <a:custGeom>
              <a:avLst/>
              <a:gdLst/>
              <a:ahLst/>
              <a:cxnLst/>
              <a:rect l="0" t="0" r="0" b="0"/>
              <a:pathLst>
                <a:path w="226795" h="210896">
                  <a:moveTo>
                    <a:pt x="184680" y="74025"/>
                  </a:moveTo>
                  <a:lnTo>
                    <a:pt x="170025" y="30062"/>
                  </a:lnTo>
                  <a:lnTo>
                    <a:pt x="157110" y="13152"/>
                  </a:lnTo>
                  <a:lnTo>
                    <a:pt x="148752" y="5367"/>
                  </a:lnTo>
                  <a:lnTo>
                    <a:pt x="139671" y="1347"/>
                  </a:lnTo>
                  <a:lnTo>
                    <a:pt x="120222" y="0"/>
                  </a:lnTo>
                  <a:lnTo>
                    <a:pt x="89542" y="5818"/>
                  </a:lnTo>
                  <a:lnTo>
                    <a:pt x="63814" y="20540"/>
                  </a:lnTo>
                  <a:lnTo>
                    <a:pt x="41373" y="39720"/>
                  </a:lnTo>
                  <a:lnTo>
                    <a:pt x="7792" y="90178"/>
                  </a:lnTo>
                  <a:lnTo>
                    <a:pt x="778" y="114350"/>
                  </a:lnTo>
                  <a:lnTo>
                    <a:pt x="0" y="142250"/>
                  </a:lnTo>
                  <a:lnTo>
                    <a:pt x="7454" y="166348"/>
                  </a:lnTo>
                  <a:lnTo>
                    <a:pt x="21684" y="185638"/>
                  </a:lnTo>
                  <a:lnTo>
                    <a:pt x="30393" y="194057"/>
                  </a:lnTo>
                  <a:lnTo>
                    <a:pt x="52547" y="203412"/>
                  </a:lnTo>
                  <a:lnTo>
                    <a:pt x="65005" y="205906"/>
                  </a:lnTo>
                  <a:lnTo>
                    <a:pt x="88207" y="202439"/>
                  </a:lnTo>
                  <a:lnTo>
                    <a:pt x="117881" y="187333"/>
                  </a:lnTo>
                  <a:lnTo>
                    <a:pt x="141490" y="164920"/>
                  </a:lnTo>
                  <a:lnTo>
                    <a:pt x="160184" y="136052"/>
                  </a:lnTo>
                  <a:lnTo>
                    <a:pt x="164840" y="125905"/>
                  </a:lnTo>
                  <a:lnTo>
                    <a:pt x="167944" y="123819"/>
                  </a:lnTo>
                  <a:lnTo>
                    <a:pt x="170013" y="127108"/>
                  </a:lnTo>
                  <a:lnTo>
                    <a:pt x="178923" y="160420"/>
                  </a:lnTo>
                  <a:lnTo>
                    <a:pt x="194152" y="184891"/>
                  </a:lnTo>
                  <a:lnTo>
                    <a:pt x="226794" y="210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05987" y="1853015"/>
              <a:ext cx="274035" cy="273742"/>
            </a:xfrm>
            <a:custGeom>
              <a:avLst/>
              <a:gdLst/>
              <a:ahLst/>
              <a:cxnLst/>
              <a:rect l="0" t="0" r="0" b="0"/>
              <a:pathLst>
                <a:path w="274035" h="273742">
                  <a:moveTo>
                    <a:pt x="210863" y="0"/>
                  </a:moveTo>
                  <a:lnTo>
                    <a:pt x="192882" y="15641"/>
                  </a:lnTo>
                  <a:lnTo>
                    <a:pt x="136509" y="48012"/>
                  </a:lnTo>
                  <a:lnTo>
                    <a:pt x="75105" y="97397"/>
                  </a:lnTo>
                  <a:lnTo>
                    <a:pt x="13287" y="147348"/>
                  </a:lnTo>
                  <a:lnTo>
                    <a:pt x="5446" y="154384"/>
                  </a:lnTo>
                  <a:lnTo>
                    <a:pt x="1389" y="162584"/>
                  </a:lnTo>
                  <a:lnTo>
                    <a:pt x="0" y="181054"/>
                  </a:lnTo>
                  <a:lnTo>
                    <a:pt x="3607" y="188553"/>
                  </a:lnTo>
                  <a:lnTo>
                    <a:pt x="16974" y="200005"/>
                  </a:lnTo>
                  <a:lnTo>
                    <a:pt x="67393" y="220632"/>
                  </a:lnTo>
                  <a:lnTo>
                    <a:pt x="120392" y="229455"/>
                  </a:lnTo>
                  <a:lnTo>
                    <a:pt x="177091" y="246839"/>
                  </a:lnTo>
                  <a:lnTo>
                    <a:pt x="237164" y="262751"/>
                  </a:lnTo>
                  <a:lnTo>
                    <a:pt x="27403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90632" y="1789844"/>
            <a:ext cx="819974" cy="407548"/>
            <a:chOff x="5590632" y="1789844"/>
            <a:chExt cx="819974" cy="407548"/>
          </a:xfrm>
        </p:grpSpPr>
        <p:sp>
          <p:nvSpPr>
            <p:cNvPr id="27" name="Freeform 26"/>
            <p:cNvSpPr/>
            <p:nvPr/>
          </p:nvSpPr>
          <p:spPr>
            <a:xfrm>
              <a:off x="5590632" y="193724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6" y="8333"/>
                  </a:lnTo>
                  <a:lnTo>
                    <a:pt x="90083" y="15684"/>
                  </a:lnTo>
                  <a:lnTo>
                    <a:pt x="2714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80186" y="1800373"/>
              <a:ext cx="37336" cy="347441"/>
            </a:xfrm>
            <a:custGeom>
              <a:avLst/>
              <a:gdLst/>
              <a:ahLst/>
              <a:cxnLst/>
              <a:rect l="0" t="0" r="0" b="0"/>
              <a:pathLst>
                <a:path w="37336" h="347441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6" y="136815"/>
                  </a:lnTo>
                  <a:lnTo>
                    <a:pt x="27978" y="189762"/>
                  </a:lnTo>
                  <a:lnTo>
                    <a:pt x="33993" y="251000"/>
                  </a:lnTo>
                  <a:lnTo>
                    <a:pt x="37335" y="278841"/>
                  </a:lnTo>
                  <a:lnTo>
                    <a:pt x="33068" y="322191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9528" y="1789844"/>
              <a:ext cx="251078" cy="407548"/>
            </a:xfrm>
            <a:custGeom>
              <a:avLst/>
              <a:gdLst/>
              <a:ahLst/>
              <a:cxnLst/>
              <a:rect l="0" t="0" r="0" b="0"/>
              <a:pathLst>
                <a:path w="251078" h="407548">
                  <a:moveTo>
                    <a:pt x="136513" y="0"/>
                  </a:moveTo>
                  <a:lnTo>
                    <a:pt x="119745" y="5589"/>
                  </a:lnTo>
                  <a:lnTo>
                    <a:pt x="92550" y="25833"/>
                  </a:lnTo>
                  <a:lnTo>
                    <a:pt x="60326" y="65284"/>
                  </a:lnTo>
                  <a:lnTo>
                    <a:pt x="31430" y="116924"/>
                  </a:lnTo>
                  <a:lnTo>
                    <a:pt x="8781" y="172185"/>
                  </a:lnTo>
                  <a:lnTo>
                    <a:pt x="1448" y="235397"/>
                  </a:lnTo>
                  <a:lnTo>
                    <a:pt x="0" y="294156"/>
                  </a:lnTo>
                  <a:lnTo>
                    <a:pt x="2141" y="322589"/>
                  </a:lnTo>
                  <a:lnTo>
                    <a:pt x="10892" y="350823"/>
                  </a:lnTo>
                  <a:lnTo>
                    <a:pt x="25699" y="372731"/>
                  </a:lnTo>
                  <a:lnTo>
                    <a:pt x="43979" y="389096"/>
                  </a:lnTo>
                  <a:lnTo>
                    <a:pt x="63801" y="400269"/>
                  </a:lnTo>
                  <a:lnTo>
                    <a:pt x="100281" y="407547"/>
                  </a:lnTo>
                  <a:lnTo>
                    <a:pt x="135137" y="404114"/>
                  </a:lnTo>
                  <a:lnTo>
                    <a:pt x="167691" y="390099"/>
                  </a:lnTo>
                  <a:lnTo>
                    <a:pt x="193974" y="371128"/>
                  </a:lnTo>
                  <a:lnTo>
                    <a:pt x="238095" y="315162"/>
                  </a:lnTo>
                  <a:lnTo>
                    <a:pt x="246001" y="291370"/>
                  </a:lnTo>
                  <a:lnTo>
                    <a:pt x="251077" y="237969"/>
                  </a:lnTo>
                  <a:lnTo>
                    <a:pt x="247984" y="226496"/>
                  </a:lnTo>
                  <a:lnTo>
                    <a:pt x="235189" y="207510"/>
                  </a:lnTo>
                  <a:lnTo>
                    <a:pt x="214684" y="197512"/>
                  </a:lnTo>
                  <a:lnTo>
                    <a:pt x="191143" y="194238"/>
                  </a:lnTo>
                  <a:lnTo>
                    <a:pt x="156989" y="200142"/>
                  </a:lnTo>
                  <a:lnTo>
                    <a:pt x="120093" y="217359"/>
                  </a:lnTo>
                  <a:lnTo>
                    <a:pt x="628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042943" y="2442611"/>
            <a:ext cx="705410" cy="494840"/>
            <a:chOff x="4042943" y="2442611"/>
            <a:chExt cx="705410" cy="494840"/>
          </a:xfrm>
        </p:grpSpPr>
        <p:sp>
          <p:nvSpPr>
            <p:cNvPr id="31" name="Freeform 30"/>
            <p:cNvSpPr/>
            <p:nvPr/>
          </p:nvSpPr>
          <p:spPr>
            <a:xfrm>
              <a:off x="4042943" y="2442611"/>
              <a:ext cx="705410" cy="31587"/>
            </a:xfrm>
            <a:custGeom>
              <a:avLst/>
              <a:gdLst/>
              <a:ahLst/>
              <a:cxnLst/>
              <a:rect l="0" t="0" r="0" b="0"/>
              <a:pathLst>
                <a:path w="705410" h="31587">
                  <a:moveTo>
                    <a:pt x="705409" y="0"/>
                  </a:moveTo>
                  <a:lnTo>
                    <a:pt x="649195" y="16788"/>
                  </a:lnTo>
                  <a:lnTo>
                    <a:pt x="590623" y="20214"/>
                  </a:lnTo>
                  <a:lnTo>
                    <a:pt x="528057" y="20890"/>
                  </a:lnTo>
                  <a:lnTo>
                    <a:pt x="471146" y="21008"/>
                  </a:lnTo>
                  <a:lnTo>
                    <a:pt x="409830" y="21042"/>
                  </a:lnTo>
                  <a:lnTo>
                    <a:pt x="358387" y="21052"/>
                  </a:lnTo>
                  <a:lnTo>
                    <a:pt x="302331" y="15467"/>
                  </a:lnTo>
                  <a:lnTo>
                    <a:pt x="241267" y="11992"/>
                  </a:lnTo>
                  <a:lnTo>
                    <a:pt x="196527" y="11179"/>
                  </a:lnTo>
                  <a:lnTo>
                    <a:pt x="150516" y="11987"/>
                  </a:lnTo>
                  <a:lnTo>
                    <a:pt x="106670" y="16246"/>
                  </a:lnTo>
                  <a:lnTo>
                    <a:pt x="63786" y="22038"/>
                  </a:lnTo>
                  <a:lnTo>
                    <a:pt x="18900" y="2875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74611" y="2705823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76327" y="2684766"/>
              <a:ext cx="166700" cy="182473"/>
            </a:xfrm>
            <a:custGeom>
              <a:avLst/>
              <a:gdLst/>
              <a:ahLst/>
              <a:cxnLst/>
              <a:rect l="0" t="0" r="0" b="0"/>
              <a:pathLst>
                <a:path w="166700" h="182473">
                  <a:moveTo>
                    <a:pt x="166699" y="126342"/>
                  </a:moveTo>
                  <a:lnTo>
                    <a:pt x="140312" y="141983"/>
                  </a:lnTo>
                  <a:lnTo>
                    <a:pt x="83386" y="161186"/>
                  </a:lnTo>
                  <a:lnTo>
                    <a:pt x="21615" y="178952"/>
                  </a:lnTo>
                  <a:lnTo>
                    <a:pt x="10315" y="182472"/>
                  </a:lnTo>
                  <a:lnTo>
                    <a:pt x="3951" y="180140"/>
                  </a:lnTo>
                  <a:lnTo>
                    <a:pt x="878" y="173906"/>
                  </a:lnTo>
                  <a:lnTo>
                    <a:pt x="0" y="165070"/>
                  </a:lnTo>
                  <a:lnTo>
                    <a:pt x="5263" y="145894"/>
                  </a:lnTo>
                  <a:lnTo>
                    <a:pt x="25857" y="93389"/>
                  </a:lnTo>
                  <a:lnTo>
                    <a:pt x="43805" y="33023"/>
                  </a:lnTo>
                  <a:lnTo>
                    <a:pt x="508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801202" y="2411026"/>
            <a:ext cx="631710" cy="515897"/>
            <a:chOff x="5801202" y="2411026"/>
            <a:chExt cx="631710" cy="515897"/>
          </a:xfrm>
        </p:grpSpPr>
        <p:sp>
          <p:nvSpPr>
            <p:cNvPr id="35" name="Freeform 34"/>
            <p:cNvSpPr/>
            <p:nvPr/>
          </p:nvSpPr>
          <p:spPr>
            <a:xfrm>
              <a:off x="5801202" y="2411026"/>
              <a:ext cx="631710" cy="63172"/>
            </a:xfrm>
            <a:custGeom>
              <a:avLst/>
              <a:gdLst/>
              <a:ahLst/>
              <a:cxnLst/>
              <a:rect l="0" t="0" r="0" b="0"/>
              <a:pathLst>
                <a:path w="631710" h="63172">
                  <a:moveTo>
                    <a:pt x="631709" y="0"/>
                  </a:moveTo>
                  <a:lnTo>
                    <a:pt x="587747" y="23719"/>
                  </a:lnTo>
                  <a:lnTo>
                    <a:pt x="525257" y="33669"/>
                  </a:lnTo>
                  <a:lnTo>
                    <a:pt x="464453" y="40445"/>
                  </a:lnTo>
                  <a:lnTo>
                    <a:pt x="413436" y="47208"/>
                  </a:lnTo>
                  <a:lnTo>
                    <a:pt x="355686" y="45443"/>
                  </a:lnTo>
                  <a:lnTo>
                    <a:pt x="294122" y="48689"/>
                  </a:lnTo>
                  <a:lnTo>
                    <a:pt x="237016" y="51471"/>
                  </a:lnTo>
                  <a:lnTo>
                    <a:pt x="177461" y="52295"/>
                  </a:lnTo>
                  <a:lnTo>
                    <a:pt x="120951" y="52539"/>
                  </a:lnTo>
                  <a:lnTo>
                    <a:pt x="67163" y="58201"/>
                  </a:lnTo>
                  <a:lnTo>
                    <a:pt x="38039" y="609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53927" y="2621595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0723" y="162968"/>
                  </a:lnTo>
                  <a:lnTo>
                    <a:pt x="19815" y="211024"/>
                  </a:lnTo>
                  <a:lnTo>
                    <a:pt x="47084" y="272765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24627" y="2621595"/>
              <a:ext cx="239830" cy="194230"/>
            </a:xfrm>
            <a:custGeom>
              <a:avLst/>
              <a:gdLst/>
              <a:ahLst/>
              <a:cxnLst/>
              <a:rect l="0" t="0" r="0" b="0"/>
              <a:pathLst>
                <a:path w="239830" h="194230">
                  <a:moveTo>
                    <a:pt x="239829" y="157928"/>
                  </a:moveTo>
                  <a:lnTo>
                    <a:pt x="181212" y="157928"/>
                  </a:lnTo>
                  <a:lnTo>
                    <a:pt x="124615" y="169381"/>
                  </a:lnTo>
                  <a:lnTo>
                    <a:pt x="70282" y="186126"/>
                  </a:lnTo>
                  <a:lnTo>
                    <a:pt x="32575" y="194229"/>
                  </a:lnTo>
                  <a:lnTo>
                    <a:pt x="9675" y="192389"/>
                  </a:lnTo>
                  <a:lnTo>
                    <a:pt x="3335" y="187921"/>
                  </a:lnTo>
                  <a:lnTo>
                    <a:pt x="278" y="181433"/>
                  </a:lnTo>
                  <a:lnTo>
                    <a:pt x="0" y="163695"/>
                  </a:lnTo>
                  <a:lnTo>
                    <a:pt x="12480" y="106276"/>
                  </a:lnTo>
                  <a:lnTo>
                    <a:pt x="17495" y="48896"/>
                  </a:lnTo>
                  <a:lnTo>
                    <a:pt x="187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877104" y="3569161"/>
            <a:ext cx="2107199" cy="694880"/>
            <a:chOff x="3877104" y="3569161"/>
            <a:chExt cx="2107199" cy="694880"/>
          </a:xfrm>
        </p:grpSpPr>
        <p:sp>
          <p:nvSpPr>
            <p:cNvPr id="39" name="Freeform 38"/>
            <p:cNvSpPr/>
            <p:nvPr/>
          </p:nvSpPr>
          <p:spPr>
            <a:xfrm>
              <a:off x="4139996" y="3755561"/>
              <a:ext cx="303031" cy="383817"/>
            </a:xfrm>
            <a:custGeom>
              <a:avLst/>
              <a:gdLst/>
              <a:ahLst/>
              <a:cxnLst/>
              <a:rect l="0" t="0" r="0" b="0"/>
              <a:pathLst>
                <a:path w="303031" h="383817">
                  <a:moveTo>
                    <a:pt x="208273" y="118926"/>
                  </a:moveTo>
                  <a:lnTo>
                    <a:pt x="189145" y="65051"/>
                  </a:lnTo>
                  <a:lnTo>
                    <a:pt x="170500" y="35502"/>
                  </a:lnTo>
                  <a:lnTo>
                    <a:pt x="143269" y="12579"/>
                  </a:lnTo>
                  <a:lnTo>
                    <a:pt x="123230" y="2251"/>
                  </a:lnTo>
                  <a:lnTo>
                    <a:pt x="102626" y="0"/>
                  </a:lnTo>
                  <a:lnTo>
                    <a:pt x="82940" y="4069"/>
                  </a:lnTo>
                  <a:lnTo>
                    <a:pt x="66392" y="13675"/>
                  </a:lnTo>
                  <a:lnTo>
                    <a:pt x="54358" y="28864"/>
                  </a:lnTo>
                  <a:lnTo>
                    <a:pt x="26091" y="79770"/>
                  </a:lnTo>
                  <a:lnTo>
                    <a:pt x="12106" y="138834"/>
                  </a:lnTo>
                  <a:lnTo>
                    <a:pt x="3408" y="190319"/>
                  </a:lnTo>
                  <a:lnTo>
                    <a:pt x="0" y="242689"/>
                  </a:lnTo>
                  <a:lnTo>
                    <a:pt x="9379" y="294974"/>
                  </a:lnTo>
                  <a:lnTo>
                    <a:pt x="22219" y="328626"/>
                  </a:lnTo>
                  <a:lnTo>
                    <a:pt x="47520" y="365849"/>
                  </a:lnTo>
                  <a:lnTo>
                    <a:pt x="73685" y="382901"/>
                  </a:lnTo>
                  <a:lnTo>
                    <a:pt x="83452" y="383816"/>
                  </a:lnTo>
                  <a:lnTo>
                    <a:pt x="103664" y="378595"/>
                  </a:lnTo>
                  <a:lnTo>
                    <a:pt x="134774" y="356912"/>
                  </a:lnTo>
                  <a:lnTo>
                    <a:pt x="183108" y="297544"/>
                  </a:lnTo>
                  <a:lnTo>
                    <a:pt x="207270" y="236886"/>
                  </a:lnTo>
                  <a:lnTo>
                    <a:pt x="215385" y="200670"/>
                  </a:lnTo>
                  <a:lnTo>
                    <a:pt x="218127" y="146511"/>
                  </a:lnTo>
                  <a:lnTo>
                    <a:pt x="217182" y="140825"/>
                  </a:lnTo>
                  <a:lnTo>
                    <a:pt x="215382" y="140544"/>
                  </a:lnTo>
                  <a:lnTo>
                    <a:pt x="213012" y="143867"/>
                  </a:lnTo>
                  <a:lnTo>
                    <a:pt x="209677" y="170899"/>
                  </a:lnTo>
                  <a:lnTo>
                    <a:pt x="219911" y="232456"/>
                  </a:lnTo>
                  <a:lnTo>
                    <a:pt x="228654" y="254781"/>
                  </a:lnTo>
                  <a:lnTo>
                    <a:pt x="253306" y="285911"/>
                  </a:lnTo>
                  <a:lnTo>
                    <a:pt x="286839" y="311744"/>
                  </a:lnTo>
                  <a:lnTo>
                    <a:pt x="303030" y="318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05825" y="3758673"/>
              <a:ext cx="237285" cy="252685"/>
            </a:xfrm>
            <a:custGeom>
              <a:avLst/>
              <a:gdLst/>
              <a:ahLst/>
              <a:cxnLst/>
              <a:rect l="0" t="0" r="0" b="0"/>
              <a:pathLst>
                <a:path w="237285" h="252685">
                  <a:moveTo>
                    <a:pt x="226755" y="0"/>
                  </a:moveTo>
                  <a:lnTo>
                    <a:pt x="166814" y="26364"/>
                  </a:lnTo>
                  <a:lnTo>
                    <a:pt x="110147" y="65669"/>
                  </a:lnTo>
                  <a:lnTo>
                    <a:pt x="54937" y="98086"/>
                  </a:lnTo>
                  <a:lnTo>
                    <a:pt x="5214" y="118837"/>
                  </a:lnTo>
                  <a:lnTo>
                    <a:pt x="682" y="123679"/>
                  </a:lnTo>
                  <a:lnTo>
                    <a:pt x="0" y="129246"/>
                  </a:lnTo>
                  <a:lnTo>
                    <a:pt x="5483" y="141671"/>
                  </a:lnTo>
                  <a:lnTo>
                    <a:pt x="15718" y="154992"/>
                  </a:lnTo>
                  <a:lnTo>
                    <a:pt x="40223" y="170056"/>
                  </a:lnTo>
                  <a:lnTo>
                    <a:pt x="100675" y="192855"/>
                  </a:lnTo>
                  <a:lnTo>
                    <a:pt x="163607" y="223130"/>
                  </a:lnTo>
                  <a:lnTo>
                    <a:pt x="213110" y="241961"/>
                  </a:lnTo>
                  <a:lnTo>
                    <a:pt x="23728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7906" y="377973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16933" y="3674445"/>
              <a:ext cx="42114" cy="389556"/>
            </a:xfrm>
            <a:custGeom>
              <a:avLst/>
              <a:gdLst/>
              <a:ahLst/>
              <a:cxnLst/>
              <a:rect l="0" t="0" r="0" b="0"/>
              <a:pathLst>
                <a:path w="42114" h="389556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8" y="160651"/>
                  </a:lnTo>
                  <a:lnTo>
                    <a:pt x="20961" y="215016"/>
                  </a:lnTo>
                  <a:lnTo>
                    <a:pt x="27917" y="275059"/>
                  </a:lnTo>
                  <a:lnTo>
                    <a:pt x="31668" y="333793"/>
                  </a:lnTo>
                  <a:lnTo>
                    <a:pt x="4211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44235" y="3706031"/>
              <a:ext cx="214812" cy="242206"/>
            </a:xfrm>
            <a:custGeom>
              <a:avLst/>
              <a:gdLst/>
              <a:ahLst/>
              <a:cxnLst/>
              <a:rect l="0" t="0" r="0" b="0"/>
              <a:pathLst>
                <a:path w="214812" h="242206">
                  <a:moveTo>
                    <a:pt x="214811" y="200041"/>
                  </a:moveTo>
                  <a:lnTo>
                    <a:pt x="156195" y="200041"/>
                  </a:lnTo>
                  <a:lnTo>
                    <a:pt x="103190" y="215682"/>
                  </a:lnTo>
                  <a:lnTo>
                    <a:pt x="46908" y="240475"/>
                  </a:lnTo>
                  <a:lnTo>
                    <a:pt x="36195" y="242205"/>
                  </a:lnTo>
                  <a:lnTo>
                    <a:pt x="14933" y="237887"/>
                  </a:lnTo>
                  <a:lnTo>
                    <a:pt x="7860" y="229952"/>
                  </a:lnTo>
                  <a:lnTo>
                    <a:pt x="0" y="205536"/>
                  </a:lnTo>
                  <a:lnTo>
                    <a:pt x="2190" y="156673"/>
                  </a:lnTo>
                  <a:lnTo>
                    <a:pt x="6956" y="99361"/>
                  </a:lnTo>
                  <a:lnTo>
                    <a:pt x="14911" y="36654"/>
                  </a:lnTo>
                  <a:lnTo>
                    <a:pt x="252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77104" y="3569161"/>
              <a:ext cx="2107199" cy="694880"/>
            </a:xfrm>
            <a:custGeom>
              <a:avLst/>
              <a:gdLst/>
              <a:ahLst/>
              <a:cxnLst/>
              <a:rect l="0" t="0" r="0" b="0"/>
              <a:pathLst>
                <a:path w="2107199" h="694880">
                  <a:moveTo>
                    <a:pt x="702792" y="31585"/>
                  </a:moveTo>
                  <a:lnTo>
                    <a:pt x="644175" y="7866"/>
                  </a:lnTo>
                  <a:lnTo>
                    <a:pt x="581596" y="1553"/>
                  </a:lnTo>
                  <a:lnTo>
                    <a:pt x="530271" y="460"/>
                  </a:lnTo>
                  <a:lnTo>
                    <a:pt x="478020" y="1306"/>
                  </a:lnTo>
                  <a:lnTo>
                    <a:pt x="424323" y="8445"/>
                  </a:lnTo>
                  <a:lnTo>
                    <a:pt x="364479" y="17970"/>
                  </a:lnTo>
                  <a:lnTo>
                    <a:pt x="305804" y="28200"/>
                  </a:lnTo>
                  <a:lnTo>
                    <a:pt x="252758" y="42138"/>
                  </a:lnTo>
                  <a:lnTo>
                    <a:pt x="231376" y="50313"/>
                  </a:lnTo>
                  <a:lnTo>
                    <a:pt x="168378" y="86697"/>
                  </a:lnTo>
                  <a:lnTo>
                    <a:pt x="109786" y="140476"/>
                  </a:lnTo>
                  <a:lnTo>
                    <a:pt x="57440" y="195757"/>
                  </a:lnTo>
                  <a:lnTo>
                    <a:pt x="40453" y="220364"/>
                  </a:lnTo>
                  <a:lnTo>
                    <a:pt x="20015" y="277408"/>
                  </a:lnTo>
                  <a:lnTo>
                    <a:pt x="4713" y="339065"/>
                  </a:lnTo>
                  <a:lnTo>
                    <a:pt x="0" y="396305"/>
                  </a:lnTo>
                  <a:lnTo>
                    <a:pt x="9121" y="452672"/>
                  </a:lnTo>
                  <a:lnTo>
                    <a:pt x="12227" y="466727"/>
                  </a:lnTo>
                  <a:lnTo>
                    <a:pt x="25037" y="488584"/>
                  </a:lnTo>
                  <a:lnTo>
                    <a:pt x="82190" y="536403"/>
                  </a:lnTo>
                  <a:lnTo>
                    <a:pt x="116487" y="554728"/>
                  </a:lnTo>
                  <a:lnTo>
                    <a:pt x="177753" y="575125"/>
                  </a:lnTo>
                  <a:lnTo>
                    <a:pt x="241198" y="592629"/>
                  </a:lnTo>
                  <a:lnTo>
                    <a:pt x="295792" y="608432"/>
                  </a:lnTo>
                  <a:lnTo>
                    <a:pt x="353302" y="620523"/>
                  </a:lnTo>
                  <a:lnTo>
                    <a:pt x="410506" y="628395"/>
                  </a:lnTo>
                  <a:lnTo>
                    <a:pt x="465670" y="633847"/>
                  </a:lnTo>
                  <a:lnTo>
                    <a:pt x="517890" y="642871"/>
                  </a:lnTo>
                  <a:lnTo>
                    <a:pt x="580935" y="649834"/>
                  </a:lnTo>
                  <a:lnTo>
                    <a:pt x="639000" y="655017"/>
                  </a:lnTo>
                  <a:lnTo>
                    <a:pt x="690910" y="663962"/>
                  </a:lnTo>
                  <a:lnTo>
                    <a:pt x="748795" y="670901"/>
                  </a:lnTo>
                  <a:lnTo>
                    <a:pt x="804940" y="672957"/>
                  </a:lnTo>
                  <a:lnTo>
                    <a:pt x="864079" y="673567"/>
                  </a:lnTo>
                  <a:lnTo>
                    <a:pt x="920596" y="676867"/>
                  </a:lnTo>
                  <a:lnTo>
                    <a:pt x="979846" y="682134"/>
                  </a:lnTo>
                  <a:lnTo>
                    <a:pt x="1041788" y="683914"/>
                  </a:lnTo>
                  <a:lnTo>
                    <a:pt x="1099084" y="684265"/>
                  </a:lnTo>
                  <a:lnTo>
                    <a:pt x="1155462" y="684335"/>
                  </a:lnTo>
                  <a:lnTo>
                    <a:pt x="1218464" y="691585"/>
                  </a:lnTo>
                  <a:lnTo>
                    <a:pt x="1271980" y="694229"/>
                  </a:lnTo>
                  <a:lnTo>
                    <a:pt x="1327611" y="694751"/>
                  </a:lnTo>
                  <a:lnTo>
                    <a:pt x="1368094" y="694823"/>
                  </a:lnTo>
                  <a:lnTo>
                    <a:pt x="1416112" y="694855"/>
                  </a:lnTo>
                  <a:lnTo>
                    <a:pt x="1464750" y="694869"/>
                  </a:lnTo>
                  <a:lnTo>
                    <a:pt x="1521403" y="694877"/>
                  </a:lnTo>
                  <a:lnTo>
                    <a:pt x="1584592" y="694879"/>
                  </a:lnTo>
                  <a:lnTo>
                    <a:pt x="1632821" y="689291"/>
                  </a:lnTo>
                  <a:lnTo>
                    <a:pt x="1691694" y="685815"/>
                  </a:lnTo>
                  <a:lnTo>
                    <a:pt x="1754839" y="677405"/>
                  </a:lnTo>
                  <a:lnTo>
                    <a:pt x="1807656" y="673715"/>
                  </a:lnTo>
                  <a:lnTo>
                    <a:pt x="1864962" y="662580"/>
                  </a:lnTo>
                  <a:lnTo>
                    <a:pt x="1914764" y="652554"/>
                  </a:lnTo>
                  <a:lnTo>
                    <a:pt x="1946856" y="643313"/>
                  </a:lnTo>
                  <a:lnTo>
                    <a:pt x="1999174" y="611905"/>
                  </a:lnTo>
                  <a:lnTo>
                    <a:pt x="2048632" y="577234"/>
                  </a:lnTo>
                  <a:lnTo>
                    <a:pt x="2075900" y="546938"/>
                  </a:lnTo>
                  <a:lnTo>
                    <a:pt x="2097670" y="496854"/>
                  </a:lnTo>
                  <a:lnTo>
                    <a:pt x="2107198" y="455792"/>
                  </a:lnTo>
                  <a:lnTo>
                    <a:pt x="2104242" y="399995"/>
                  </a:lnTo>
                  <a:lnTo>
                    <a:pt x="2101258" y="371967"/>
                  </a:lnTo>
                  <a:lnTo>
                    <a:pt x="2080279" y="315846"/>
                  </a:lnTo>
                  <a:lnTo>
                    <a:pt x="2046701" y="255238"/>
                  </a:lnTo>
                  <a:lnTo>
                    <a:pt x="2012569" y="219176"/>
                  </a:lnTo>
                  <a:lnTo>
                    <a:pt x="1961461" y="178604"/>
                  </a:lnTo>
                  <a:lnTo>
                    <a:pt x="1907475" y="145200"/>
                  </a:lnTo>
                  <a:lnTo>
                    <a:pt x="1855564" y="116072"/>
                  </a:lnTo>
                  <a:lnTo>
                    <a:pt x="1800856" y="93377"/>
                  </a:lnTo>
                  <a:lnTo>
                    <a:pt x="1750321" y="81349"/>
                  </a:lnTo>
                  <a:lnTo>
                    <a:pt x="1695579" y="66805"/>
                  </a:lnTo>
                  <a:lnTo>
                    <a:pt x="1640238" y="49149"/>
                  </a:lnTo>
                  <a:lnTo>
                    <a:pt x="1584120" y="31587"/>
                  </a:lnTo>
                  <a:lnTo>
                    <a:pt x="1534805" y="24177"/>
                  </a:lnTo>
                  <a:lnTo>
                    <a:pt x="1480809" y="18861"/>
                  </a:lnTo>
                  <a:lnTo>
                    <a:pt x="1425533" y="12174"/>
                  </a:lnTo>
                  <a:lnTo>
                    <a:pt x="1366803" y="11015"/>
                  </a:lnTo>
                  <a:lnTo>
                    <a:pt x="1321172" y="10744"/>
                  </a:lnTo>
                  <a:lnTo>
                    <a:pt x="1258803" y="10592"/>
                  </a:lnTo>
                  <a:lnTo>
                    <a:pt x="1201328" y="7427"/>
                  </a:lnTo>
                  <a:lnTo>
                    <a:pt x="1141795" y="2200"/>
                  </a:lnTo>
                  <a:lnTo>
                    <a:pt x="1079757" y="434"/>
                  </a:lnTo>
                  <a:lnTo>
                    <a:pt x="1021273" y="85"/>
                  </a:lnTo>
                  <a:lnTo>
                    <a:pt x="972892" y="25"/>
                  </a:lnTo>
                  <a:lnTo>
                    <a:pt x="914029" y="5"/>
                  </a:lnTo>
                  <a:lnTo>
                    <a:pt x="851753" y="0"/>
                  </a:lnTo>
                  <a:lnTo>
                    <a:pt x="790361" y="7235"/>
                  </a:lnTo>
                  <a:lnTo>
                    <a:pt x="740307" y="9552"/>
                  </a:lnTo>
                  <a:lnTo>
                    <a:pt x="688431" y="10239"/>
                  </a:lnTo>
                  <a:lnTo>
                    <a:pt x="636016" y="10442"/>
                  </a:lnTo>
                  <a:lnTo>
                    <a:pt x="583441" y="11672"/>
                  </a:lnTo>
                  <a:lnTo>
                    <a:pt x="531988" y="17756"/>
                  </a:lnTo>
                  <a:lnTo>
                    <a:pt x="478327" y="20404"/>
                  </a:lnTo>
                  <a:lnTo>
                    <a:pt x="450108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79316" y="221098"/>
            <a:ext cx="3074322" cy="692137"/>
            <a:chOff x="1779316" y="221098"/>
            <a:chExt cx="3074322" cy="692137"/>
          </a:xfrm>
        </p:grpSpPr>
        <p:sp>
          <p:nvSpPr>
            <p:cNvPr id="2" name="Freeform 1"/>
            <p:cNvSpPr/>
            <p:nvPr/>
          </p:nvSpPr>
          <p:spPr>
            <a:xfrm>
              <a:off x="1991345" y="221098"/>
              <a:ext cx="9070" cy="252685"/>
            </a:xfrm>
            <a:custGeom>
              <a:avLst/>
              <a:gdLst/>
              <a:ahLst/>
              <a:cxnLst/>
              <a:rect l="0" t="0" r="0" b="0"/>
              <a:pathLst>
                <a:path w="9070" h="252685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1" y="170097"/>
                  </a:lnTo>
                  <a:lnTo>
                    <a:pt x="8647" y="224932"/>
                  </a:lnTo>
                  <a:lnTo>
                    <a:pt x="9069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79316" y="526424"/>
              <a:ext cx="400084" cy="36586"/>
            </a:xfrm>
            <a:custGeom>
              <a:avLst/>
              <a:gdLst/>
              <a:ahLst/>
              <a:cxnLst/>
              <a:rect l="0" t="0" r="0" b="0"/>
              <a:pathLst>
                <a:path w="400084" h="36586">
                  <a:moveTo>
                    <a:pt x="400083" y="0"/>
                  </a:moveTo>
                  <a:lnTo>
                    <a:pt x="337802" y="16789"/>
                  </a:lnTo>
                  <a:lnTo>
                    <a:pt x="275475" y="26085"/>
                  </a:lnTo>
                  <a:lnTo>
                    <a:pt x="216328" y="31669"/>
                  </a:lnTo>
                  <a:lnTo>
                    <a:pt x="155252" y="36585"/>
                  </a:lnTo>
                  <a:lnTo>
                    <a:pt x="92798" y="32573"/>
                  </a:lnTo>
                  <a:lnTo>
                    <a:pt x="37741" y="317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26715" y="625409"/>
              <a:ext cx="213850" cy="287826"/>
            </a:xfrm>
            <a:custGeom>
              <a:avLst/>
              <a:gdLst/>
              <a:ahLst/>
              <a:cxnLst/>
              <a:rect l="0" t="0" r="0" b="0"/>
              <a:pathLst>
                <a:path w="213850" h="287826">
                  <a:moveTo>
                    <a:pt x="0" y="48414"/>
                  </a:moveTo>
                  <a:lnTo>
                    <a:pt x="29308" y="10041"/>
                  </a:lnTo>
                  <a:lnTo>
                    <a:pt x="48901" y="2114"/>
                  </a:lnTo>
                  <a:lnTo>
                    <a:pt x="60676" y="0"/>
                  </a:lnTo>
                  <a:lnTo>
                    <a:pt x="83119" y="3890"/>
                  </a:lnTo>
                  <a:lnTo>
                    <a:pt x="135554" y="25870"/>
                  </a:lnTo>
                  <a:lnTo>
                    <a:pt x="152273" y="41904"/>
                  </a:lnTo>
                  <a:lnTo>
                    <a:pt x="155328" y="51093"/>
                  </a:lnTo>
                  <a:lnTo>
                    <a:pt x="152482" y="70662"/>
                  </a:lnTo>
                  <a:lnTo>
                    <a:pt x="137727" y="95820"/>
                  </a:lnTo>
                  <a:lnTo>
                    <a:pt x="122043" y="107698"/>
                  </a:lnTo>
                  <a:lnTo>
                    <a:pt x="80152" y="126281"/>
                  </a:lnTo>
                  <a:lnTo>
                    <a:pt x="114497" y="122894"/>
                  </a:lnTo>
                  <a:lnTo>
                    <a:pt x="147009" y="127934"/>
                  </a:lnTo>
                  <a:lnTo>
                    <a:pt x="173279" y="142426"/>
                  </a:lnTo>
                  <a:lnTo>
                    <a:pt x="195881" y="161537"/>
                  </a:lnTo>
                  <a:lnTo>
                    <a:pt x="211806" y="187607"/>
                  </a:lnTo>
                  <a:lnTo>
                    <a:pt x="213849" y="207374"/>
                  </a:lnTo>
                  <a:lnTo>
                    <a:pt x="209687" y="226688"/>
                  </a:lnTo>
                  <a:lnTo>
                    <a:pt x="200039" y="243071"/>
                  </a:lnTo>
                  <a:lnTo>
                    <a:pt x="175864" y="265448"/>
                  </a:lnTo>
                  <a:lnTo>
                    <a:pt x="140885" y="281306"/>
                  </a:lnTo>
                  <a:lnTo>
                    <a:pt x="95296" y="287825"/>
                  </a:lnTo>
                  <a:lnTo>
                    <a:pt x="55921" y="284167"/>
                  </a:lnTo>
                  <a:lnTo>
                    <a:pt x="46640" y="279283"/>
                  </a:lnTo>
                  <a:lnTo>
                    <a:pt x="21057" y="24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03926" y="636451"/>
              <a:ext cx="280841" cy="245270"/>
            </a:xfrm>
            <a:custGeom>
              <a:avLst/>
              <a:gdLst/>
              <a:ahLst/>
              <a:cxnLst/>
              <a:rect l="0" t="0" r="0" b="0"/>
              <a:pathLst>
                <a:path w="280841" h="245270">
                  <a:moveTo>
                    <a:pt x="143970" y="90015"/>
                  </a:moveTo>
                  <a:lnTo>
                    <a:pt x="140851" y="47323"/>
                  </a:lnTo>
                  <a:lnTo>
                    <a:pt x="138381" y="36987"/>
                  </a:lnTo>
                  <a:lnTo>
                    <a:pt x="126278" y="19264"/>
                  </a:lnTo>
                  <a:lnTo>
                    <a:pt x="118137" y="11262"/>
                  </a:lnTo>
                  <a:lnTo>
                    <a:pt x="96614" y="2371"/>
                  </a:lnTo>
                  <a:lnTo>
                    <a:pt x="84323" y="0"/>
                  </a:lnTo>
                  <a:lnTo>
                    <a:pt x="64428" y="3605"/>
                  </a:lnTo>
                  <a:lnTo>
                    <a:pt x="47787" y="14176"/>
                  </a:lnTo>
                  <a:lnTo>
                    <a:pt x="32592" y="30572"/>
                  </a:lnTo>
                  <a:lnTo>
                    <a:pt x="12178" y="78100"/>
                  </a:lnTo>
                  <a:lnTo>
                    <a:pt x="0" y="132548"/>
                  </a:lnTo>
                  <a:lnTo>
                    <a:pt x="707" y="171248"/>
                  </a:lnTo>
                  <a:lnTo>
                    <a:pt x="6598" y="193969"/>
                  </a:lnTo>
                  <a:lnTo>
                    <a:pt x="17015" y="215765"/>
                  </a:lnTo>
                  <a:lnTo>
                    <a:pt x="41623" y="242178"/>
                  </a:lnTo>
                  <a:lnTo>
                    <a:pt x="51172" y="245269"/>
                  </a:lnTo>
                  <a:lnTo>
                    <a:pt x="71141" y="242465"/>
                  </a:lnTo>
                  <a:lnTo>
                    <a:pt x="111387" y="228836"/>
                  </a:lnTo>
                  <a:lnTo>
                    <a:pt x="127929" y="217614"/>
                  </a:lnTo>
                  <a:lnTo>
                    <a:pt x="139960" y="201708"/>
                  </a:lnTo>
                  <a:lnTo>
                    <a:pt x="162159" y="145408"/>
                  </a:lnTo>
                  <a:lnTo>
                    <a:pt x="173891" y="122823"/>
                  </a:lnTo>
                  <a:lnTo>
                    <a:pt x="177955" y="120076"/>
                  </a:lnTo>
                  <a:lnTo>
                    <a:pt x="180665" y="122924"/>
                  </a:lnTo>
                  <a:lnTo>
                    <a:pt x="200180" y="175283"/>
                  </a:lnTo>
                  <a:lnTo>
                    <a:pt x="213406" y="194592"/>
                  </a:lnTo>
                  <a:lnTo>
                    <a:pt x="240583" y="217447"/>
                  </a:lnTo>
                  <a:lnTo>
                    <a:pt x="280840" y="2374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69036" y="621181"/>
              <a:ext cx="126343" cy="25859"/>
            </a:xfrm>
            <a:custGeom>
              <a:avLst/>
              <a:gdLst/>
              <a:ahLst/>
              <a:cxnLst/>
              <a:rect l="0" t="0" r="0" b="0"/>
              <a:pathLst>
                <a:path w="126343" h="25859">
                  <a:moveTo>
                    <a:pt x="126342" y="0"/>
                  </a:moveTo>
                  <a:lnTo>
                    <a:pt x="71297" y="17958"/>
                  </a:lnTo>
                  <a:lnTo>
                    <a:pt x="35683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37575" y="431668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0" y="157875"/>
                  </a:lnTo>
                  <a:lnTo>
                    <a:pt x="3119" y="210554"/>
                  </a:lnTo>
                  <a:lnTo>
                    <a:pt x="8333" y="260088"/>
                  </a:lnTo>
                  <a:lnTo>
                    <a:pt x="10094" y="318747"/>
                  </a:lnTo>
                  <a:lnTo>
                    <a:pt x="10471" y="376995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09047" y="473782"/>
              <a:ext cx="218000" cy="208801"/>
            </a:xfrm>
            <a:custGeom>
              <a:avLst/>
              <a:gdLst/>
              <a:ahLst/>
              <a:cxnLst/>
              <a:rect l="0" t="0" r="0" b="0"/>
              <a:pathLst>
                <a:path w="218000" h="208801">
                  <a:moveTo>
                    <a:pt x="217999" y="157927"/>
                  </a:moveTo>
                  <a:lnTo>
                    <a:pt x="155907" y="172582"/>
                  </a:lnTo>
                  <a:lnTo>
                    <a:pt x="99208" y="194808"/>
                  </a:lnTo>
                  <a:lnTo>
                    <a:pt x="38839" y="206588"/>
                  </a:lnTo>
                  <a:lnTo>
                    <a:pt x="12811" y="208800"/>
                  </a:lnTo>
                  <a:lnTo>
                    <a:pt x="5168" y="205881"/>
                  </a:lnTo>
                  <a:lnTo>
                    <a:pt x="1242" y="200425"/>
                  </a:lnTo>
                  <a:lnTo>
                    <a:pt x="0" y="183834"/>
                  </a:lnTo>
                  <a:lnTo>
                    <a:pt x="7048" y="148186"/>
                  </a:lnTo>
                  <a:lnTo>
                    <a:pt x="30790" y="85949"/>
                  </a:lnTo>
                  <a:lnTo>
                    <a:pt x="52504" y="31812"/>
                  </a:lnTo>
                  <a:lnTo>
                    <a:pt x="706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11357" y="400082"/>
              <a:ext cx="276333" cy="221100"/>
            </a:xfrm>
            <a:custGeom>
              <a:avLst/>
              <a:gdLst/>
              <a:ahLst/>
              <a:cxnLst/>
              <a:rect l="0" t="0" r="0" b="0"/>
              <a:pathLst>
                <a:path w="276333" h="221100">
                  <a:moveTo>
                    <a:pt x="0" y="0"/>
                  </a:moveTo>
                  <a:lnTo>
                    <a:pt x="11179" y="16768"/>
                  </a:lnTo>
                  <a:lnTo>
                    <a:pt x="29145" y="28120"/>
                  </a:lnTo>
                  <a:lnTo>
                    <a:pt x="92312" y="55913"/>
                  </a:lnTo>
                  <a:lnTo>
                    <a:pt x="144490" y="72959"/>
                  </a:lnTo>
                  <a:lnTo>
                    <a:pt x="200828" y="91150"/>
                  </a:lnTo>
                  <a:lnTo>
                    <a:pt x="253533" y="102147"/>
                  </a:lnTo>
                  <a:lnTo>
                    <a:pt x="267288" y="103193"/>
                  </a:lnTo>
                  <a:lnTo>
                    <a:pt x="274119" y="106230"/>
                  </a:lnTo>
                  <a:lnTo>
                    <a:pt x="276332" y="110594"/>
                  </a:lnTo>
                  <a:lnTo>
                    <a:pt x="275468" y="115844"/>
                  </a:lnTo>
                  <a:lnTo>
                    <a:pt x="265150" y="127915"/>
                  </a:lnTo>
                  <a:lnTo>
                    <a:pt x="239610" y="144746"/>
                  </a:lnTo>
                  <a:lnTo>
                    <a:pt x="178761" y="176557"/>
                  </a:lnTo>
                  <a:lnTo>
                    <a:pt x="115794" y="199829"/>
                  </a:lnTo>
                  <a:lnTo>
                    <a:pt x="58880" y="217961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79772" y="676019"/>
              <a:ext cx="347441" cy="8334"/>
            </a:xfrm>
            <a:custGeom>
              <a:avLst/>
              <a:gdLst/>
              <a:ahLst/>
              <a:cxnLst/>
              <a:rect l="0" t="0" r="0" b="0"/>
              <a:pathLst>
                <a:path w="347441" h="8334">
                  <a:moveTo>
                    <a:pt x="347440" y="8333"/>
                  </a:moveTo>
                  <a:lnTo>
                    <a:pt x="288823" y="8333"/>
                  </a:lnTo>
                  <a:lnTo>
                    <a:pt x="234649" y="7163"/>
                  </a:lnTo>
                  <a:lnTo>
                    <a:pt x="175768" y="0"/>
                  </a:lnTo>
                  <a:lnTo>
                    <a:pt x="131628" y="1574"/>
                  </a:lnTo>
                  <a:lnTo>
                    <a:pt x="79683" y="6998"/>
                  </a:lnTo>
                  <a:lnTo>
                    <a:pt x="19750" y="815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0953" y="49483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26991" y="347440"/>
              <a:ext cx="26647" cy="431669"/>
            </a:xfrm>
            <a:custGeom>
              <a:avLst/>
              <a:gdLst/>
              <a:ahLst/>
              <a:cxnLst/>
              <a:rect l="0" t="0" r="0" b="0"/>
              <a:pathLst>
                <a:path w="26647" h="431669">
                  <a:moveTo>
                    <a:pt x="5589" y="0"/>
                  </a:moveTo>
                  <a:lnTo>
                    <a:pt x="5589" y="54144"/>
                  </a:lnTo>
                  <a:lnTo>
                    <a:pt x="0" y="109091"/>
                  </a:lnTo>
                  <a:lnTo>
                    <a:pt x="2113" y="156586"/>
                  </a:lnTo>
                  <a:lnTo>
                    <a:pt x="4559" y="213292"/>
                  </a:lnTo>
                  <a:lnTo>
                    <a:pt x="5284" y="274547"/>
                  </a:lnTo>
                  <a:lnTo>
                    <a:pt x="11088" y="325972"/>
                  </a:lnTo>
                  <a:lnTo>
                    <a:pt x="16294" y="384101"/>
                  </a:lnTo>
                  <a:lnTo>
                    <a:pt x="2664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095378" y="1242362"/>
            <a:ext cx="547483" cy="273742"/>
            <a:chOff x="3095378" y="1242362"/>
            <a:chExt cx="547483" cy="273742"/>
          </a:xfrm>
        </p:grpSpPr>
        <p:sp>
          <p:nvSpPr>
            <p:cNvPr id="14" name="Freeform 13"/>
            <p:cNvSpPr/>
            <p:nvPr/>
          </p:nvSpPr>
          <p:spPr>
            <a:xfrm>
              <a:off x="3179606" y="132659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2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378" y="142134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0"/>
                  </a:lnTo>
                  <a:lnTo>
                    <a:pt x="82208" y="3119"/>
                  </a:lnTo>
                  <a:lnTo>
                    <a:pt x="3722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3790" y="1242362"/>
              <a:ext cx="9071" cy="273742"/>
            </a:xfrm>
            <a:custGeom>
              <a:avLst/>
              <a:gdLst/>
              <a:ahLst/>
              <a:cxnLst/>
              <a:rect l="0" t="0" r="0" b="0"/>
              <a:pathLst>
                <a:path w="9071" h="273742">
                  <a:moveTo>
                    <a:pt x="9070" y="0"/>
                  </a:moveTo>
                  <a:lnTo>
                    <a:pt x="5" y="58617"/>
                  </a:lnTo>
                  <a:lnTo>
                    <a:pt x="0" y="112791"/>
                  </a:lnTo>
                  <a:lnTo>
                    <a:pt x="6931" y="171672"/>
                  </a:lnTo>
                  <a:lnTo>
                    <a:pt x="8647" y="233692"/>
                  </a:lnTo>
                  <a:lnTo>
                    <a:pt x="907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55275" y="1326590"/>
              <a:ext cx="145472" cy="107348"/>
            </a:xfrm>
            <a:custGeom>
              <a:avLst/>
              <a:gdLst/>
              <a:ahLst/>
              <a:cxnLst/>
              <a:rect l="0" t="0" r="0" b="0"/>
              <a:pathLst>
                <a:path w="145472" h="107348">
                  <a:moveTo>
                    <a:pt x="145471" y="52643"/>
                  </a:moveTo>
                  <a:lnTo>
                    <a:pt x="91596" y="70601"/>
                  </a:lnTo>
                  <a:lnTo>
                    <a:pt x="29549" y="98519"/>
                  </a:lnTo>
                  <a:lnTo>
                    <a:pt x="8552" y="107347"/>
                  </a:lnTo>
                  <a:lnTo>
                    <a:pt x="2719" y="106660"/>
                  </a:lnTo>
                  <a:lnTo>
                    <a:pt x="0" y="102692"/>
                  </a:lnTo>
                  <a:lnTo>
                    <a:pt x="98" y="88925"/>
                  </a:lnTo>
                  <a:lnTo>
                    <a:pt x="14936" y="32244"/>
                  </a:lnTo>
                  <a:lnTo>
                    <a:pt x="191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622010" y="1231834"/>
            <a:ext cx="357970" cy="210571"/>
            <a:chOff x="4622010" y="1231834"/>
            <a:chExt cx="357970" cy="210571"/>
          </a:xfrm>
        </p:grpSpPr>
        <p:sp>
          <p:nvSpPr>
            <p:cNvPr id="19" name="Freeform 18"/>
            <p:cNvSpPr/>
            <p:nvPr/>
          </p:nvSpPr>
          <p:spPr>
            <a:xfrm>
              <a:off x="4658058" y="1295005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22010" y="134764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69884" y="1231834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9461" y="190728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14401" y="1252891"/>
              <a:ext cx="165579" cy="124279"/>
            </a:xfrm>
            <a:custGeom>
              <a:avLst/>
              <a:gdLst/>
              <a:ahLst/>
              <a:cxnLst/>
              <a:rect l="0" t="0" r="0" b="0"/>
              <a:pathLst>
                <a:path w="165579" h="124279">
                  <a:moveTo>
                    <a:pt x="165578" y="84228"/>
                  </a:moveTo>
                  <a:lnTo>
                    <a:pt x="110533" y="102186"/>
                  </a:lnTo>
                  <a:lnTo>
                    <a:pt x="51066" y="119377"/>
                  </a:lnTo>
                  <a:lnTo>
                    <a:pt x="12975" y="124278"/>
                  </a:lnTo>
                  <a:lnTo>
                    <a:pt x="5351" y="121456"/>
                  </a:lnTo>
                  <a:lnTo>
                    <a:pt x="1438" y="116066"/>
                  </a:lnTo>
                  <a:lnTo>
                    <a:pt x="0" y="108963"/>
                  </a:lnTo>
                  <a:lnTo>
                    <a:pt x="3564" y="82198"/>
                  </a:lnTo>
                  <a:lnTo>
                    <a:pt x="21946" y="20879"/>
                  </a:lnTo>
                  <a:lnTo>
                    <a:pt x="287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74114" y="1853015"/>
            <a:ext cx="1431876" cy="650863"/>
            <a:chOff x="2074114" y="1853015"/>
            <a:chExt cx="1431876" cy="650863"/>
          </a:xfrm>
        </p:grpSpPr>
        <p:sp>
          <p:nvSpPr>
            <p:cNvPr id="24" name="Freeform 23"/>
            <p:cNvSpPr/>
            <p:nvPr/>
          </p:nvSpPr>
          <p:spPr>
            <a:xfrm>
              <a:off x="2179399" y="1853015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4939" y="16768"/>
                  </a:lnTo>
                  <a:lnTo>
                    <a:pt x="8983" y="78565"/>
                  </a:lnTo>
                  <a:lnTo>
                    <a:pt x="10223" y="139262"/>
                  </a:lnTo>
                  <a:lnTo>
                    <a:pt x="9298" y="19280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74114" y="2158342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76600" y="7235"/>
                  </a:lnTo>
                  <a:lnTo>
                    <a:pt x="213214" y="9878"/>
                  </a:lnTo>
                  <a:lnTo>
                    <a:pt x="154940" y="15989"/>
                  </a:lnTo>
                  <a:lnTo>
                    <a:pt x="98369" y="20056"/>
                  </a:lnTo>
                  <a:lnTo>
                    <a:pt x="45253" y="23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37285" y="2257488"/>
              <a:ext cx="213662" cy="246390"/>
            </a:xfrm>
            <a:custGeom>
              <a:avLst/>
              <a:gdLst/>
              <a:ahLst/>
              <a:cxnLst/>
              <a:rect l="0" t="0" r="0" b="0"/>
              <a:pathLst>
                <a:path w="213662" h="246390">
                  <a:moveTo>
                    <a:pt x="31585" y="27195"/>
                  </a:moveTo>
                  <a:lnTo>
                    <a:pt x="42763" y="10428"/>
                  </a:lnTo>
                  <a:lnTo>
                    <a:pt x="50736" y="5489"/>
                  </a:lnTo>
                  <a:lnTo>
                    <a:pt x="72072" y="0"/>
                  </a:lnTo>
                  <a:lnTo>
                    <a:pt x="104802" y="2500"/>
                  </a:lnTo>
                  <a:lnTo>
                    <a:pt x="136727" y="10650"/>
                  </a:lnTo>
                  <a:lnTo>
                    <a:pt x="144964" y="16165"/>
                  </a:lnTo>
                  <a:lnTo>
                    <a:pt x="157235" y="31652"/>
                  </a:lnTo>
                  <a:lnTo>
                    <a:pt x="157466" y="39525"/>
                  </a:lnTo>
                  <a:lnTo>
                    <a:pt x="154110" y="47113"/>
                  </a:lnTo>
                  <a:lnTo>
                    <a:pt x="108571" y="97319"/>
                  </a:lnTo>
                  <a:lnTo>
                    <a:pt x="82082" y="112834"/>
                  </a:lnTo>
                  <a:lnTo>
                    <a:pt x="78118" y="113533"/>
                  </a:lnTo>
                  <a:lnTo>
                    <a:pt x="77815" y="111660"/>
                  </a:lnTo>
                  <a:lnTo>
                    <a:pt x="79952" y="108072"/>
                  </a:lnTo>
                  <a:lnTo>
                    <a:pt x="86057" y="106849"/>
                  </a:lnTo>
                  <a:lnTo>
                    <a:pt x="126356" y="113293"/>
                  </a:lnTo>
                  <a:lnTo>
                    <a:pt x="177816" y="130387"/>
                  </a:lnTo>
                  <a:lnTo>
                    <a:pt x="194453" y="141689"/>
                  </a:lnTo>
                  <a:lnTo>
                    <a:pt x="206526" y="157630"/>
                  </a:lnTo>
                  <a:lnTo>
                    <a:pt x="211383" y="166794"/>
                  </a:lnTo>
                  <a:lnTo>
                    <a:pt x="213661" y="186336"/>
                  </a:lnTo>
                  <a:lnTo>
                    <a:pt x="212630" y="196460"/>
                  </a:lnTo>
                  <a:lnTo>
                    <a:pt x="207264" y="205549"/>
                  </a:lnTo>
                  <a:lnTo>
                    <a:pt x="188823" y="221887"/>
                  </a:lnTo>
                  <a:lnTo>
                    <a:pt x="157723" y="238650"/>
                  </a:lnTo>
                  <a:lnTo>
                    <a:pt x="107367" y="246389"/>
                  </a:lnTo>
                  <a:lnTo>
                    <a:pt x="67427" y="245390"/>
                  </a:lnTo>
                  <a:lnTo>
                    <a:pt x="25017" y="228396"/>
                  </a:lnTo>
                  <a:lnTo>
                    <a:pt x="0" y="2167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18458" y="2228935"/>
              <a:ext cx="218952" cy="213982"/>
            </a:xfrm>
            <a:custGeom>
              <a:avLst/>
              <a:gdLst/>
              <a:ahLst/>
              <a:cxnLst/>
              <a:rect l="0" t="0" r="0" b="0"/>
              <a:pathLst>
                <a:path w="218952" h="213982">
                  <a:moveTo>
                    <a:pt x="145251" y="97863"/>
                  </a:moveTo>
                  <a:lnTo>
                    <a:pt x="142132" y="55171"/>
                  </a:lnTo>
                  <a:lnTo>
                    <a:pt x="135676" y="35605"/>
                  </a:lnTo>
                  <a:lnTo>
                    <a:pt x="125008" y="19109"/>
                  </a:lnTo>
                  <a:lnTo>
                    <a:pt x="109348" y="7099"/>
                  </a:lnTo>
                  <a:lnTo>
                    <a:pt x="100259" y="2259"/>
                  </a:lnTo>
                  <a:lnTo>
                    <a:pt x="80801" y="0"/>
                  </a:lnTo>
                  <a:lnTo>
                    <a:pt x="61625" y="4065"/>
                  </a:lnTo>
                  <a:lnTo>
                    <a:pt x="45303" y="13671"/>
                  </a:lnTo>
                  <a:lnTo>
                    <a:pt x="33369" y="28858"/>
                  </a:lnTo>
                  <a:lnTo>
                    <a:pt x="8726" y="90866"/>
                  </a:lnTo>
                  <a:lnTo>
                    <a:pt x="0" y="149773"/>
                  </a:lnTo>
                  <a:lnTo>
                    <a:pt x="5046" y="173966"/>
                  </a:lnTo>
                  <a:lnTo>
                    <a:pt x="21041" y="200740"/>
                  </a:lnTo>
                  <a:lnTo>
                    <a:pt x="27349" y="208562"/>
                  </a:lnTo>
                  <a:lnTo>
                    <a:pt x="35065" y="212606"/>
                  </a:lnTo>
                  <a:lnTo>
                    <a:pt x="52996" y="213981"/>
                  </a:lnTo>
                  <a:lnTo>
                    <a:pt x="69544" y="207572"/>
                  </a:lnTo>
                  <a:lnTo>
                    <a:pt x="120567" y="164186"/>
                  </a:lnTo>
                  <a:lnTo>
                    <a:pt x="136118" y="137791"/>
                  </a:lnTo>
                  <a:lnTo>
                    <a:pt x="142545" y="102154"/>
                  </a:lnTo>
                  <a:lnTo>
                    <a:pt x="144617" y="98384"/>
                  </a:lnTo>
                  <a:lnTo>
                    <a:pt x="147168" y="100550"/>
                  </a:lnTo>
                  <a:lnTo>
                    <a:pt x="175519" y="161807"/>
                  </a:lnTo>
                  <a:lnTo>
                    <a:pt x="182978" y="168568"/>
                  </a:lnTo>
                  <a:lnTo>
                    <a:pt x="218951" y="1820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11191" y="2032000"/>
              <a:ext cx="224640" cy="200042"/>
            </a:xfrm>
            <a:custGeom>
              <a:avLst/>
              <a:gdLst/>
              <a:ahLst/>
              <a:cxnLst/>
              <a:rect l="0" t="0" r="0" b="0"/>
              <a:pathLst>
                <a:path w="224640" h="200042">
                  <a:moveTo>
                    <a:pt x="42114" y="0"/>
                  </a:moveTo>
                  <a:lnTo>
                    <a:pt x="100677" y="49498"/>
                  </a:lnTo>
                  <a:lnTo>
                    <a:pt x="158448" y="91279"/>
                  </a:lnTo>
                  <a:lnTo>
                    <a:pt x="221144" y="118709"/>
                  </a:lnTo>
                  <a:lnTo>
                    <a:pt x="224639" y="122423"/>
                  </a:lnTo>
                  <a:lnTo>
                    <a:pt x="223459" y="126069"/>
                  </a:lnTo>
                  <a:lnTo>
                    <a:pt x="212789" y="133239"/>
                  </a:lnTo>
                  <a:lnTo>
                    <a:pt x="156029" y="154407"/>
                  </a:lnTo>
                  <a:lnTo>
                    <a:pt x="96124" y="171964"/>
                  </a:lnTo>
                  <a:lnTo>
                    <a:pt x="42294" y="18951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42777" y="233732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5" y="0"/>
                  </a:lnTo>
                  <a:lnTo>
                    <a:pt x="150422" y="0"/>
                  </a:lnTo>
                  <a:lnTo>
                    <a:pt x="94660" y="3120"/>
                  </a:lnTo>
                  <a:lnTo>
                    <a:pt x="3858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189441" y="1842487"/>
            <a:ext cx="345449" cy="490773"/>
          </a:xfrm>
          <a:custGeom>
            <a:avLst/>
            <a:gdLst/>
            <a:ahLst/>
            <a:cxnLst/>
            <a:rect l="0" t="0" r="0" b="0"/>
            <a:pathLst>
              <a:path w="345449" h="490773">
                <a:moveTo>
                  <a:pt x="137771" y="0"/>
                </a:moveTo>
                <a:lnTo>
                  <a:pt x="115414" y="0"/>
                </a:lnTo>
                <a:lnTo>
                  <a:pt x="84744" y="11178"/>
                </a:lnTo>
                <a:lnTo>
                  <a:pt x="27513" y="49498"/>
                </a:lnTo>
                <a:lnTo>
                  <a:pt x="5016" y="70298"/>
                </a:lnTo>
                <a:lnTo>
                  <a:pt x="1305" y="71432"/>
                </a:lnTo>
                <a:lnTo>
                  <a:pt x="0" y="68678"/>
                </a:lnTo>
                <a:lnTo>
                  <a:pt x="300" y="63333"/>
                </a:lnTo>
                <a:lnTo>
                  <a:pt x="4010" y="58599"/>
                </a:lnTo>
                <a:lnTo>
                  <a:pt x="55910" y="28074"/>
                </a:lnTo>
                <a:lnTo>
                  <a:pt x="93889" y="16247"/>
                </a:lnTo>
                <a:lnTo>
                  <a:pt x="148644" y="11658"/>
                </a:lnTo>
                <a:lnTo>
                  <a:pt x="187396" y="13982"/>
                </a:lnTo>
                <a:lnTo>
                  <a:pt x="208959" y="20252"/>
                </a:lnTo>
                <a:lnTo>
                  <a:pt x="226342" y="30838"/>
                </a:lnTo>
                <a:lnTo>
                  <a:pt x="238747" y="49580"/>
                </a:lnTo>
                <a:lnTo>
                  <a:pt x="245820" y="72338"/>
                </a:lnTo>
                <a:lnTo>
                  <a:pt x="245065" y="94151"/>
                </a:lnTo>
                <a:lnTo>
                  <a:pt x="232473" y="126162"/>
                </a:lnTo>
                <a:lnTo>
                  <a:pt x="213924" y="152285"/>
                </a:lnTo>
                <a:lnTo>
                  <a:pt x="194234" y="164388"/>
                </a:lnTo>
                <a:lnTo>
                  <a:pt x="138274" y="185467"/>
                </a:lnTo>
                <a:lnTo>
                  <a:pt x="113354" y="194033"/>
                </a:lnTo>
                <a:lnTo>
                  <a:pt x="126247" y="191372"/>
                </a:lnTo>
                <a:lnTo>
                  <a:pt x="171933" y="192999"/>
                </a:lnTo>
                <a:lnTo>
                  <a:pt x="226018" y="204239"/>
                </a:lnTo>
                <a:lnTo>
                  <a:pt x="284313" y="232642"/>
                </a:lnTo>
                <a:lnTo>
                  <a:pt x="304676" y="247286"/>
                </a:lnTo>
                <a:lnTo>
                  <a:pt x="328124" y="275261"/>
                </a:lnTo>
                <a:lnTo>
                  <a:pt x="338576" y="295473"/>
                </a:lnTo>
                <a:lnTo>
                  <a:pt x="345448" y="332172"/>
                </a:lnTo>
                <a:lnTo>
                  <a:pt x="341894" y="367093"/>
                </a:lnTo>
                <a:lnTo>
                  <a:pt x="315444" y="420955"/>
                </a:lnTo>
                <a:lnTo>
                  <a:pt x="300965" y="440944"/>
                </a:lnTo>
                <a:lnTo>
                  <a:pt x="252892" y="480174"/>
                </a:lnTo>
                <a:lnTo>
                  <a:pt x="229100" y="488321"/>
                </a:lnTo>
                <a:lnTo>
                  <a:pt x="202928" y="490772"/>
                </a:lnTo>
                <a:lnTo>
                  <a:pt x="161886" y="484406"/>
                </a:lnTo>
                <a:lnTo>
                  <a:pt x="106096" y="461886"/>
                </a:lnTo>
                <a:lnTo>
                  <a:pt x="46729" y="429148"/>
                </a:lnTo>
                <a:lnTo>
                  <a:pt x="21958" y="41061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958300" y="2611067"/>
            <a:ext cx="2737410" cy="732301"/>
            <a:chOff x="1958300" y="2611067"/>
            <a:chExt cx="2737410" cy="732301"/>
          </a:xfrm>
        </p:grpSpPr>
        <p:sp>
          <p:nvSpPr>
            <p:cNvPr id="32" name="Freeform 31"/>
            <p:cNvSpPr/>
            <p:nvPr/>
          </p:nvSpPr>
          <p:spPr>
            <a:xfrm>
              <a:off x="1958300" y="2779523"/>
              <a:ext cx="947566" cy="21058"/>
            </a:xfrm>
            <a:custGeom>
              <a:avLst/>
              <a:gdLst/>
              <a:ahLst/>
              <a:cxnLst/>
              <a:rect l="0" t="0" r="0" b="0"/>
              <a:pathLst>
                <a:path w="947566" h="21058">
                  <a:moveTo>
                    <a:pt x="947565" y="0"/>
                  </a:moveTo>
                  <a:lnTo>
                    <a:pt x="904873" y="3119"/>
                  </a:lnTo>
                  <a:lnTo>
                    <a:pt x="852044" y="9065"/>
                  </a:lnTo>
                  <a:lnTo>
                    <a:pt x="800925" y="17475"/>
                  </a:lnTo>
                  <a:lnTo>
                    <a:pt x="746980" y="20349"/>
                  </a:lnTo>
                  <a:lnTo>
                    <a:pt x="699009" y="20847"/>
                  </a:lnTo>
                  <a:lnTo>
                    <a:pt x="643462" y="20995"/>
                  </a:lnTo>
                  <a:lnTo>
                    <a:pt x="593078" y="21039"/>
                  </a:lnTo>
                  <a:lnTo>
                    <a:pt x="542275" y="21051"/>
                  </a:lnTo>
                  <a:lnTo>
                    <a:pt x="482768" y="21055"/>
                  </a:lnTo>
                  <a:lnTo>
                    <a:pt x="420683" y="21057"/>
                  </a:lnTo>
                  <a:lnTo>
                    <a:pt x="357834" y="21057"/>
                  </a:lnTo>
                  <a:lnTo>
                    <a:pt x="297877" y="21057"/>
                  </a:lnTo>
                  <a:lnTo>
                    <a:pt x="236395" y="15468"/>
                  </a:lnTo>
                  <a:lnTo>
                    <a:pt x="184687" y="11992"/>
                  </a:lnTo>
                  <a:lnTo>
                    <a:pt x="130501" y="10962"/>
                  </a:lnTo>
                  <a:lnTo>
                    <a:pt x="77402" y="10657"/>
                  </a:lnTo>
                  <a:lnTo>
                    <a:pt x="20142" y="1055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11026" y="291639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48931"/>
                  </a:lnTo>
                  <a:lnTo>
                    <a:pt x="65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84683" y="308484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4"/>
                  </a:lnTo>
                  <a:lnTo>
                    <a:pt x="132198" y="10095"/>
                  </a:lnTo>
                  <a:lnTo>
                    <a:pt x="76980" y="10443"/>
                  </a:lnTo>
                  <a:lnTo>
                    <a:pt x="27251" y="136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58383" y="3152411"/>
              <a:ext cx="153638" cy="190957"/>
            </a:xfrm>
            <a:custGeom>
              <a:avLst/>
              <a:gdLst/>
              <a:ahLst/>
              <a:cxnLst/>
              <a:rect l="0" t="0" r="0" b="0"/>
              <a:pathLst>
                <a:path w="153638" h="190957">
                  <a:moveTo>
                    <a:pt x="0" y="27195"/>
                  </a:moveTo>
                  <a:lnTo>
                    <a:pt x="5589" y="10427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52570" y="3800"/>
                  </a:lnTo>
                  <a:lnTo>
                    <a:pt x="94742" y="19714"/>
                  </a:lnTo>
                  <a:lnTo>
                    <a:pt x="99426" y="25717"/>
                  </a:lnTo>
                  <a:lnTo>
                    <a:pt x="100209" y="33229"/>
                  </a:lnTo>
                  <a:lnTo>
                    <a:pt x="94840" y="49764"/>
                  </a:lnTo>
                  <a:lnTo>
                    <a:pt x="84655" y="64912"/>
                  </a:lnTo>
                  <a:lnTo>
                    <a:pt x="69210" y="76323"/>
                  </a:lnTo>
                  <a:lnTo>
                    <a:pt x="60178" y="81004"/>
                  </a:lnTo>
                  <a:lnTo>
                    <a:pt x="58836" y="84125"/>
                  </a:lnTo>
                  <a:lnTo>
                    <a:pt x="62621" y="86205"/>
                  </a:lnTo>
                  <a:lnTo>
                    <a:pt x="96727" y="95133"/>
                  </a:lnTo>
                  <a:lnTo>
                    <a:pt x="121337" y="110366"/>
                  </a:lnTo>
                  <a:lnTo>
                    <a:pt x="143446" y="129697"/>
                  </a:lnTo>
                  <a:lnTo>
                    <a:pt x="151491" y="149570"/>
                  </a:lnTo>
                  <a:lnTo>
                    <a:pt x="153637" y="161421"/>
                  </a:lnTo>
                  <a:lnTo>
                    <a:pt x="151557" y="170491"/>
                  </a:lnTo>
                  <a:lnTo>
                    <a:pt x="146662" y="177708"/>
                  </a:lnTo>
                  <a:lnTo>
                    <a:pt x="139889" y="183689"/>
                  </a:lnTo>
                  <a:lnTo>
                    <a:pt x="116765" y="190334"/>
                  </a:lnTo>
                  <a:lnTo>
                    <a:pt x="73981" y="190956"/>
                  </a:lnTo>
                  <a:lnTo>
                    <a:pt x="10528" y="174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16601" y="2611067"/>
              <a:ext cx="779109" cy="52643"/>
            </a:xfrm>
            <a:custGeom>
              <a:avLst/>
              <a:gdLst/>
              <a:ahLst/>
              <a:cxnLst/>
              <a:rect l="0" t="0" r="0" b="0"/>
              <a:pathLst>
                <a:path w="779109" h="52643">
                  <a:moveTo>
                    <a:pt x="779108" y="0"/>
                  </a:moveTo>
                  <a:lnTo>
                    <a:pt x="730178" y="8333"/>
                  </a:lnTo>
                  <a:lnTo>
                    <a:pt x="682332" y="9878"/>
                  </a:lnTo>
                  <a:lnTo>
                    <a:pt x="631111" y="10336"/>
                  </a:lnTo>
                  <a:lnTo>
                    <a:pt x="578890" y="10471"/>
                  </a:lnTo>
                  <a:lnTo>
                    <a:pt x="526372" y="13631"/>
                  </a:lnTo>
                  <a:lnTo>
                    <a:pt x="473767" y="18857"/>
                  </a:lnTo>
                  <a:lnTo>
                    <a:pt x="418016" y="20405"/>
                  </a:lnTo>
                  <a:lnTo>
                    <a:pt x="360162" y="20864"/>
                  </a:lnTo>
                  <a:lnTo>
                    <a:pt x="299390" y="26608"/>
                  </a:lnTo>
                  <a:lnTo>
                    <a:pt x="237950" y="30602"/>
                  </a:lnTo>
                  <a:lnTo>
                    <a:pt x="176420" y="31391"/>
                  </a:lnTo>
                  <a:lnTo>
                    <a:pt x="113877" y="37136"/>
                  </a:lnTo>
                  <a:lnTo>
                    <a:pt x="56463" y="4230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9855" y="273740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85098" y="289533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83274" y="11179"/>
                  </a:lnTo>
                  <a:lnTo>
                    <a:pt x="150490" y="18130"/>
                  </a:lnTo>
                  <a:lnTo>
                    <a:pt x="97490" y="20479"/>
                  </a:lnTo>
                  <a:lnTo>
                    <a:pt x="41961" y="20943"/>
                  </a:lnTo>
                  <a:lnTo>
                    <a:pt x="18649" y="22177"/>
                  </a:lnTo>
                  <a:lnTo>
                    <a:pt x="12433" y="2414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58798" y="2982577"/>
              <a:ext cx="190131" cy="257329"/>
            </a:xfrm>
            <a:custGeom>
              <a:avLst/>
              <a:gdLst/>
              <a:ahLst/>
              <a:cxnLst/>
              <a:rect l="0" t="0" r="0" b="0"/>
              <a:pathLst>
                <a:path w="190131" h="257329">
                  <a:moveTo>
                    <a:pt x="42113" y="39101"/>
                  </a:moveTo>
                  <a:lnTo>
                    <a:pt x="47703" y="22334"/>
                  </a:lnTo>
                  <a:lnTo>
                    <a:pt x="59805" y="10982"/>
                  </a:lnTo>
                  <a:lnTo>
                    <a:pt x="78052" y="3207"/>
                  </a:lnTo>
                  <a:lnTo>
                    <a:pt x="113463" y="0"/>
                  </a:lnTo>
                  <a:lnTo>
                    <a:pt x="135826" y="3396"/>
                  </a:lnTo>
                  <a:lnTo>
                    <a:pt x="144363" y="8279"/>
                  </a:lnTo>
                  <a:lnTo>
                    <a:pt x="156968" y="23062"/>
                  </a:lnTo>
                  <a:lnTo>
                    <a:pt x="158457" y="30748"/>
                  </a:lnTo>
                  <a:lnTo>
                    <a:pt x="157110" y="38212"/>
                  </a:lnTo>
                  <a:lnTo>
                    <a:pt x="149375" y="52744"/>
                  </a:lnTo>
                  <a:lnTo>
                    <a:pt x="130697" y="74079"/>
                  </a:lnTo>
                  <a:lnTo>
                    <a:pt x="113070" y="88182"/>
                  </a:lnTo>
                  <a:lnTo>
                    <a:pt x="90417" y="96010"/>
                  </a:lnTo>
                  <a:lnTo>
                    <a:pt x="74110" y="98319"/>
                  </a:lnTo>
                  <a:lnTo>
                    <a:pt x="82461" y="95446"/>
                  </a:lnTo>
                  <a:lnTo>
                    <a:pt x="107880" y="98430"/>
                  </a:lnTo>
                  <a:lnTo>
                    <a:pt x="146742" y="111089"/>
                  </a:lnTo>
                  <a:lnTo>
                    <a:pt x="170730" y="129581"/>
                  </a:lnTo>
                  <a:lnTo>
                    <a:pt x="185454" y="147165"/>
                  </a:lnTo>
                  <a:lnTo>
                    <a:pt x="189147" y="156767"/>
                  </a:lnTo>
                  <a:lnTo>
                    <a:pt x="190130" y="176795"/>
                  </a:lnTo>
                  <a:lnTo>
                    <a:pt x="178517" y="207801"/>
                  </a:lnTo>
                  <a:lnTo>
                    <a:pt x="160449" y="225603"/>
                  </a:lnTo>
                  <a:lnTo>
                    <a:pt x="116311" y="250506"/>
                  </a:lnTo>
                  <a:lnTo>
                    <a:pt x="78786" y="257328"/>
                  </a:lnTo>
                  <a:lnTo>
                    <a:pt x="43621" y="253760"/>
                  </a:lnTo>
                  <a:lnTo>
                    <a:pt x="0" y="239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29559" y="3895544"/>
            <a:ext cx="671105" cy="291423"/>
            <a:chOff x="2529559" y="3895544"/>
            <a:chExt cx="671105" cy="291423"/>
          </a:xfrm>
        </p:grpSpPr>
        <p:sp>
          <p:nvSpPr>
            <p:cNvPr id="41" name="Freeform 40"/>
            <p:cNvSpPr/>
            <p:nvPr/>
          </p:nvSpPr>
          <p:spPr>
            <a:xfrm>
              <a:off x="2529559" y="3931743"/>
              <a:ext cx="249965" cy="255224"/>
            </a:xfrm>
            <a:custGeom>
              <a:avLst/>
              <a:gdLst/>
              <a:ahLst/>
              <a:cxnLst/>
              <a:rect l="0" t="0" r="0" b="0"/>
              <a:pathLst>
                <a:path w="249965" h="255224">
                  <a:moveTo>
                    <a:pt x="176264" y="79614"/>
                  </a:moveTo>
                  <a:lnTo>
                    <a:pt x="156021" y="35652"/>
                  </a:lnTo>
                  <a:lnTo>
                    <a:pt x="131272" y="10956"/>
                  </a:lnTo>
                  <a:lnTo>
                    <a:pt x="108695" y="2306"/>
                  </a:lnTo>
                  <a:lnTo>
                    <a:pt x="96123" y="0"/>
                  </a:lnTo>
                  <a:lnTo>
                    <a:pt x="72796" y="3676"/>
                  </a:lnTo>
                  <a:lnTo>
                    <a:pt x="51900" y="14278"/>
                  </a:lnTo>
                  <a:lnTo>
                    <a:pt x="34813" y="30689"/>
                  </a:lnTo>
                  <a:lnTo>
                    <a:pt x="17630" y="65248"/>
                  </a:lnTo>
                  <a:lnTo>
                    <a:pt x="2513" y="126083"/>
                  </a:lnTo>
                  <a:lnTo>
                    <a:pt x="0" y="168902"/>
                  </a:lnTo>
                  <a:lnTo>
                    <a:pt x="7315" y="204336"/>
                  </a:lnTo>
                  <a:lnTo>
                    <a:pt x="17728" y="226293"/>
                  </a:lnTo>
                  <a:lnTo>
                    <a:pt x="33274" y="241511"/>
                  </a:lnTo>
                  <a:lnTo>
                    <a:pt x="53052" y="251004"/>
                  </a:lnTo>
                  <a:lnTo>
                    <a:pt x="77440" y="255223"/>
                  </a:lnTo>
                  <a:lnTo>
                    <a:pt x="100757" y="250859"/>
                  </a:lnTo>
                  <a:lnTo>
                    <a:pt x="130495" y="235248"/>
                  </a:lnTo>
                  <a:lnTo>
                    <a:pt x="138733" y="228994"/>
                  </a:lnTo>
                  <a:lnTo>
                    <a:pt x="151005" y="206447"/>
                  </a:lnTo>
                  <a:lnTo>
                    <a:pt x="171032" y="143066"/>
                  </a:lnTo>
                  <a:lnTo>
                    <a:pt x="173544" y="111413"/>
                  </a:lnTo>
                  <a:lnTo>
                    <a:pt x="172111" y="111342"/>
                  </a:lnTo>
                  <a:lnTo>
                    <a:pt x="169986" y="114804"/>
                  </a:lnTo>
                  <a:lnTo>
                    <a:pt x="170744" y="128009"/>
                  </a:lnTo>
                  <a:lnTo>
                    <a:pt x="176151" y="144407"/>
                  </a:lnTo>
                  <a:lnTo>
                    <a:pt x="225667" y="202373"/>
                  </a:lnTo>
                  <a:lnTo>
                    <a:pt x="236436" y="210213"/>
                  </a:lnTo>
                  <a:lnTo>
                    <a:pt x="249964" y="2164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00621" y="3895544"/>
              <a:ext cx="158248" cy="136871"/>
            </a:xfrm>
            <a:custGeom>
              <a:avLst/>
              <a:gdLst/>
              <a:ahLst/>
              <a:cxnLst/>
              <a:rect l="0" t="0" r="0" b="0"/>
              <a:pathLst>
                <a:path w="158248" h="136871">
                  <a:moveTo>
                    <a:pt x="0" y="0"/>
                  </a:moveTo>
                  <a:lnTo>
                    <a:pt x="17981" y="15641"/>
                  </a:lnTo>
                  <a:lnTo>
                    <a:pt x="76331" y="50336"/>
                  </a:lnTo>
                  <a:lnTo>
                    <a:pt x="127859" y="75952"/>
                  </a:lnTo>
                  <a:lnTo>
                    <a:pt x="158247" y="82945"/>
                  </a:lnTo>
                  <a:lnTo>
                    <a:pt x="158141" y="85712"/>
                  </a:lnTo>
                  <a:lnTo>
                    <a:pt x="148664" y="91907"/>
                  </a:lnTo>
                  <a:lnTo>
                    <a:pt x="86708" y="112362"/>
                  </a:lnTo>
                  <a:lnTo>
                    <a:pt x="23615" y="13219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21678" y="408505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2217" y="5589"/>
                  </a:lnTo>
                  <a:lnTo>
                    <a:pt x="144626" y="5213"/>
                  </a:lnTo>
                  <a:lnTo>
                    <a:pt x="85986" y="686"/>
                  </a:lnTo>
                  <a:lnTo>
                    <a:pt x="34360" y="325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590217" y="3790259"/>
            <a:ext cx="1047966" cy="518890"/>
            <a:chOff x="3590217" y="3790259"/>
            <a:chExt cx="1047966" cy="518890"/>
          </a:xfrm>
        </p:grpSpPr>
        <p:sp>
          <p:nvSpPr>
            <p:cNvPr id="45" name="Freeform 44"/>
            <p:cNvSpPr/>
            <p:nvPr/>
          </p:nvSpPr>
          <p:spPr>
            <a:xfrm>
              <a:off x="3590217" y="3815304"/>
              <a:ext cx="228753" cy="321100"/>
            </a:xfrm>
            <a:custGeom>
              <a:avLst/>
              <a:gdLst/>
              <a:ahLst/>
              <a:cxnLst/>
              <a:rect l="0" t="0" r="0" b="0"/>
              <a:pathLst>
                <a:path w="228753" h="321100">
                  <a:moveTo>
                    <a:pt x="0" y="48654"/>
                  </a:moveTo>
                  <a:lnTo>
                    <a:pt x="9576" y="24608"/>
                  </a:lnTo>
                  <a:lnTo>
                    <a:pt x="20244" y="10281"/>
                  </a:lnTo>
                  <a:lnTo>
                    <a:pt x="39023" y="2353"/>
                  </a:lnTo>
                  <a:lnTo>
                    <a:pt x="61797" y="0"/>
                  </a:lnTo>
                  <a:lnTo>
                    <a:pt x="83618" y="2854"/>
                  </a:lnTo>
                  <a:lnTo>
                    <a:pt x="101894" y="11141"/>
                  </a:lnTo>
                  <a:lnTo>
                    <a:pt x="132692" y="35525"/>
                  </a:lnTo>
                  <a:lnTo>
                    <a:pt x="136424" y="44581"/>
                  </a:lnTo>
                  <a:lnTo>
                    <a:pt x="137452" y="67121"/>
                  </a:lnTo>
                  <a:lnTo>
                    <a:pt x="130890" y="86497"/>
                  </a:lnTo>
                  <a:lnTo>
                    <a:pt x="119005" y="102908"/>
                  </a:lnTo>
                  <a:lnTo>
                    <a:pt x="92583" y="124131"/>
                  </a:lnTo>
                  <a:lnTo>
                    <a:pt x="72734" y="134062"/>
                  </a:lnTo>
                  <a:lnTo>
                    <a:pt x="68376" y="134839"/>
                  </a:lnTo>
                  <a:lnTo>
                    <a:pt x="67811" y="133017"/>
                  </a:lnTo>
                  <a:lnTo>
                    <a:pt x="69774" y="129462"/>
                  </a:lnTo>
                  <a:lnTo>
                    <a:pt x="89304" y="118871"/>
                  </a:lnTo>
                  <a:lnTo>
                    <a:pt x="107541" y="118076"/>
                  </a:lnTo>
                  <a:lnTo>
                    <a:pt x="147845" y="127098"/>
                  </a:lnTo>
                  <a:lnTo>
                    <a:pt x="188431" y="148550"/>
                  </a:lnTo>
                  <a:lnTo>
                    <a:pt x="205020" y="161683"/>
                  </a:lnTo>
                  <a:lnTo>
                    <a:pt x="221924" y="187819"/>
                  </a:lnTo>
                  <a:lnTo>
                    <a:pt x="228752" y="223379"/>
                  </a:lnTo>
                  <a:lnTo>
                    <a:pt x="224110" y="246803"/>
                  </a:lnTo>
                  <a:lnTo>
                    <a:pt x="213079" y="267741"/>
                  </a:lnTo>
                  <a:lnTo>
                    <a:pt x="172989" y="307630"/>
                  </a:lnTo>
                  <a:lnTo>
                    <a:pt x="149024" y="315833"/>
                  </a:lnTo>
                  <a:lnTo>
                    <a:pt x="91568" y="321099"/>
                  </a:lnTo>
                  <a:lnTo>
                    <a:pt x="31586" y="3118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42943" y="392712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85057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27171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76806" y="3790259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11440" y="4007232"/>
              <a:ext cx="157928" cy="14655"/>
            </a:xfrm>
            <a:custGeom>
              <a:avLst/>
              <a:gdLst/>
              <a:ahLst/>
              <a:cxnLst/>
              <a:rect l="0" t="0" r="0" b="0"/>
              <a:pathLst>
                <a:path w="157928" h="14655">
                  <a:moveTo>
                    <a:pt x="157927" y="14654"/>
                  </a:moveTo>
                  <a:lnTo>
                    <a:pt x="113965" y="0"/>
                  </a:lnTo>
                  <a:lnTo>
                    <a:pt x="51475" y="2773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74611" y="4098706"/>
              <a:ext cx="163572" cy="210443"/>
            </a:xfrm>
            <a:custGeom>
              <a:avLst/>
              <a:gdLst/>
              <a:ahLst/>
              <a:cxnLst/>
              <a:rect l="0" t="0" r="0" b="0"/>
              <a:pathLst>
                <a:path w="163572" h="210443">
                  <a:moveTo>
                    <a:pt x="0" y="17936"/>
                  </a:moveTo>
                  <a:lnTo>
                    <a:pt x="11179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73217" y="3336"/>
                  </a:lnTo>
                  <a:lnTo>
                    <a:pt x="79227" y="9372"/>
                  </a:lnTo>
                  <a:lnTo>
                    <a:pt x="82064" y="18076"/>
                  </a:lnTo>
                  <a:lnTo>
                    <a:pt x="82786" y="28558"/>
                  </a:lnTo>
                  <a:lnTo>
                    <a:pt x="77348" y="46444"/>
                  </a:lnTo>
                  <a:lnTo>
                    <a:pt x="54793" y="76989"/>
                  </a:lnTo>
                  <a:lnTo>
                    <a:pt x="35271" y="85126"/>
                  </a:lnTo>
                  <a:lnTo>
                    <a:pt x="23514" y="87296"/>
                  </a:lnTo>
                  <a:lnTo>
                    <a:pt x="20355" y="88743"/>
                  </a:lnTo>
                  <a:lnTo>
                    <a:pt x="22929" y="89707"/>
                  </a:lnTo>
                  <a:lnTo>
                    <a:pt x="77908" y="99800"/>
                  </a:lnTo>
                  <a:lnTo>
                    <a:pt x="102476" y="103453"/>
                  </a:lnTo>
                  <a:lnTo>
                    <a:pt x="134868" y="118664"/>
                  </a:lnTo>
                  <a:lnTo>
                    <a:pt x="151969" y="131335"/>
                  </a:lnTo>
                  <a:lnTo>
                    <a:pt x="161128" y="151003"/>
                  </a:lnTo>
                  <a:lnTo>
                    <a:pt x="163571" y="162800"/>
                  </a:lnTo>
                  <a:lnTo>
                    <a:pt x="162860" y="173004"/>
                  </a:lnTo>
                  <a:lnTo>
                    <a:pt x="155830" y="190580"/>
                  </a:lnTo>
                  <a:lnTo>
                    <a:pt x="138668" y="203072"/>
                  </a:lnTo>
                  <a:lnTo>
                    <a:pt x="127540" y="208040"/>
                  </a:lnTo>
                  <a:lnTo>
                    <a:pt x="102698" y="210442"/>
                  </a:lnTo>
                  <a:lnTo>
                    <a:pt x="39434" y="200607"/>
                  </a:lnTo>
                  <a:lnTo>
                    <a:pt x="21057" y="1969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85985" y="4575983"/>
            <a:ext cx="1735985" cy="561924"/>
            <a:chOff x="2685985" y="4575983"/>
            <a:chExt cx="1735985" cy="561924"/>
          </a:xfrm>
        </p:grpSpPr>
        <p:sp>
          <p:nvSpPr>
            <p:cNvPr id="53" name="Freeform 52"/>
            <p:cNvSpPr/>
            <p:nvPr/>
          </p:nvSpPr>
          <p:spPr>
            <a:xfrm>
              <a:off x="2685985" y="4819367"/>
              <a:ext cx="240938" cy="229361"/>
            </a:xfrm>
            <a:custGeom>
              <a:avLst/>
              <a:gdLst/>
              <a:ahLst/>
              <a:cxnLst/>
              <a:rect l="0" t="0" r="0" b="0"/>
              <a:pathLst>
                <a:path w="240938" h="229361">
                  <a:moveTo>
                    <a:pt x="146180" y="65856"/>
                  </a:moveTo>
                  <a:lnTo>
                    <a:pt x="116330" y="14320"/>
                  </a:lnTo>
                  <a:lnTo>
                    <a:pt x="100158" y="2787"/>
                  </a:lnTo>
                  <a:lnTo>
                    <a:pt x="81273" y="0"/>
                  </a:lnTo>
                  <a:lnTo>
                    <a:pt x="71323" y="895"/>
                  </a:lnTo>
                  <a:lnTo>
                    <a:pt x="54029" y="8129"/>
                  </a:lnTo>
                  <a:lnTo>
                    <a:pt x="38544" y="20312"/>
                  </a:lnTo>
                  <a:lnTo>
                    <a:pt x="17842" y="48072"/>
                  </a:lnTo>
                  <a:lnTo>
                    <a:pt x="4949" y="85413"/>
                  </a:lnTo>
                  <a:lnTo>
                    <a:pt x="0" y="139952"/>
                  </a:lnTo>
                  <a:lnTo>
                    <a:pt x="1662" y="166638"/>
                  </a:lnTo>
                  <a:lnTo>
                    <a:pt x="15753" y="200222"/>
                  </a:lnTo>
                  <a:lnTo>
                    <a:pt x="28161" y="217601"/>
                  </a:lnTo>
                  <a:lnTo>
                    <a:pt x="47714" y="226885"/>
                  </a:lnTo>
                  <a:lnTo>
                    <a:pt x="59479" y="229360"/>
                  </a:lnTo>
                  <a:lnTo>
                    <a:pt x="81910" y="225872"/>
                  </a:lnTo>
                  <a:lnTo>
                    <a:pt x="102408" y="215353"/>
                  </a:lnTo>
                  <a:lnTo>
                    <a:pt x="119317" y="198979"/>
                  </a:lnTo>
                  <a:lnTo>
                    <a:pt x="136401" y="170030"/>
                  </a:lnTo>
                  <a:lnTo>
                    <a:pt x="144249" y="120402"/>
                  </a:lnTo>
                  <a:lnTo>
                    <a:pt x="144438" y="87607"/>
                  </a:lnTo>
                  <a:lnTo>
                    <a:pt x="142679" y="87375"/>
                  </a:lnTo>
                  <a:lnTo>
                    <a:pt x="140337" y="90730"/>
                  </a:lnTo>
                  <a:lnTo>
                    <a:pt x="140854" y="103817"/>
                  </a:lnTo>
                  <a:lnTo>
                    <a:pt x="146153" y="120162"/>
                  </a:lnTo>
                  <a:lnTo>
                    <a:pt x="175823" y="170025"/>
                  </a:lnTo>
                  <a:lnTo>
                    <a:pt x="201367" y="186278"/>
                  </a:lnTo>
                  <a:lnTo>
                    <a:pt x="227653" y="196163"/>
                  </a:lnTo>
                  <a:lnTo>
                    <a:pt x="232081" y="196011"/>
                  </a:lnTo>
                  <a:lnTo>
                    <a:pt x="240937" y="1921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16435" y="4727295"/>
              <a:ext cx="129910" cy="147400"/>
            </a:xfrm>
            <a:custGeom>
              <a:avLst/>
              <a:gdLst/>
              <a:ahLst/>
              <a:cxnLst/>
              <a:rect l="0" t="0" r="0" b="0"/>
              <a:pathLst>
                <a:path w="129910" h="147400">
                  <a:moveTo>
                    <a:pt x="0" y="0"/>
                  </a:moveTo>
                  <a:lnTo>
                    <a:pt x="34898" y="29308"/>
                  </a:lnTo>
                  <a:lnTo>
                    <a:pt x="95047" y="55644"/>
                  </a:lnTo>
                  <a:lnTo>
                    <a:pt x="126428" y="66530"/>
                  </a:lnTo>
                  <a:lnTo>
                    <a:pt x="129909" y="70090"/>
                  </a:lnTo>
                  <a:lnTo>
                    <a:pt x="128720" y="73632"/>
                  </a:lnTo>
                  <a:lnTo>
                    <a:pt x="118040" y="80689"/>
                  </a:lnTo>
                  <a:lnTo>
                    <a:pt x="55276" y="108403"/>
                  </a:lnTo>
                  <a:lnTo>
                    <a:pt x="29246" y="124146"/>
                  </a:lnTo>
                  <a:lnTo>
                    <a:pt x="12998" y="13238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26963" y="4916808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6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95461" y="4575983"/>
              <a:ext cx="158725" cy="207921"/>
            </a:xfrm>
            <a:custGeom>
              <a:avLst/>
              <a:gdLst/>
              <a:ahLst/>
              <a:cxnLst/>
              <a:rect l="0" t="0" r="0" b="0"/>
              <a:pathLst>
                <a:path w="158725" h="207921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7234" y="0"/>
                  </a:lnTo>
                  <a:lnTo>
                    <a:pt x="69741" y="1305"/>
                  </a:lnTo>
                  <a:lnTo>
                    <a:pt x="79249" y="5683"/>
                  </a:lnTo>
                  <a:lnTo>
                    <a:pt x="92934" y="19908"/>
                  </a:lnTo>
                  <a:lnTo>
                    <a:pt x="94711" y="27444"/>
                  </a:lnTo>
                  <a:lnTo>
                    <a:pt x="93556" y="34808"/>
                  </a:lnTo>
                  <a:lnTo>
                    <a:pt x="86034" y="49230"/>
                  </a:lnTo>
                  <a:lnTo>
                    <a:pt x="74892" y="63438"/>
                  </a:lnTo>
                  <a:lnTo>
                    <a:pt x="49876" y="79002"/>
                  </a:lnTo>
                  <a:lnTo>
                    <a:pt x="47289" y="83218"/>
                  </a:lnTo>
                  <a:lnTo>
                    <a:pt x="49073" y="87199"/>
                  </a:lnTo>
                  <a:lnTo>
                    <a:pt x="60415" y="94741"/>
                  </a:lnTo>
                  <a:lnTo>
                    <a:pt x="116496" y="117350"/>
                  </a:lnTo>
                  <a:lnTo>
                    <a:pt x="137173" y="128809"/>
                  </a:lnTo>
                  <a:lnTo>
                    <a:pt x="151823" y="144820"/>
                  </a:lnTo>
                  <a:lnTo>
                    <a:pt x="157367" y="154003"/>
                  </a:lnTo>
                  <a:lnTo>
                    <a:pt x="158724" y="162465"/>
                  </a:lnTo>
                  <a:lnTo>
                    <a:pt x="157288" y="170445"/>
                  </a:lnTo>
                  <a:lnTo>
                    <a:pt x="153992" y="178106"/>
                  </a:lnTo>
                  <a:lnTo>
                    <a:pt x="140970" y="189736"/>
                  </a:lnTo>
                  <a:lnTo>
                    <a:pt x="104015" y="206735"/>
                  </a:lnTo>
                  <a:lnTo>
                    <a:pt x="83663" y="207920"/>
                  </a:lnTo>
                  <a:lnTo>
                    <a:pt x="65260" y="204547"/>
                  </a:lnTo>
                  <a:lnTo>
                    <a:pt x="42114" y="1934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05989" y="4832580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1601" y="0"/>
                  </a:lnTo>
                  <a:lnTo>
                    <a:pt x="53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53388" y="493786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06072" y="4832580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35326" y="293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63958" y="4790466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15641" y="17981"/>
                  </a:lnTo>
                  <a:lnTo>
                    <a:pt x="53455" y="76331"/>
                  </a:lnTo>
                  <a:lnTo>
                    <a:pt x="91709" y="125649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00870" y="4635660"/>
              <a:ext cx="159742" cy="186393"/>
            </a:xfrm>
            <a:custGeom>
              <a:avLst/>
              <a:gdLst/>
              <a:ahLst/>
              <a:cxnLst/>
              <a:rect l="0" t="0" r="0" b="0"/>
              <a:pathLst>
                <a:path w="159742" h="186393">
                  <a:moveTo>
                    <a:pt x="0" y="17936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73217" y="3335"/>
                  </a:lnTo>
                  <a:lnTo>
                    <a:pt x="81567" y="8202"/>
                  </a:lnTo>
                  <a:lnTo>
                    <a:pt x="93964" y="22968"/>
                  </a:lnTo>
                  <a:lnTo>
                    <a:pt x="96568" y="31819"/>
                  </a:lnTo>
                  <a:lnTo>
                    <a:pt x="96341" y="51012"/>
                  </a:lnTo>
                  <a:lnTo>
                    <a:pt x="92303" y="58704"/>
                  </a:lnTo>
                  <a:lnTo>
                    <a:pt x="78459" y="70370"/>
                  </a:lnTo>
                  <a:lnTo>
                    <a:pt x="78042" y="73949"/>
                  </a:lnTo>
                  <a:lnTo>
                    <a:pt x="82444" y="76335"/>
                  </a:lnTo>
                  <a:lnTo>
                    <a:pt x="98643" y="81326"/>
                  </a:lnTo>
                  <a:lnTo>
                    <a:pt x="134519" y="103593"/>
                  </a:lnTo>
                  <a:lnTo>
                    <a:pt x="148693" y="118007"/>
                  </a:lnTo>
                  <a:lnTo>
                    <a:pt x="158893" y="136111"/>
                  </a:lnTo>
                  <a:lnTo>
                    <a:pt x="159741" y="144683"/>
                  </a:lnTo>
                  <a:lnTo>
                    <a:pt x="154444" y="160445"/>
                  </a:lnTo>
                  <a:lnTo>
                    <a:pt x="141171" y="172130"/>
                  </a:lnTo>
                  <a:lnTo>
                    <a:pt x="122404" y="180053"/>
                  </a:lnTo>
                  <a:lnTo>
                    <a:pt x="75348" y="185140"/>
                  </a:lnTo>
                  <a:lnTo>
                    <a:pt x="42114" y="1863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53513" y="4885223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0"/>
                  </a:moveTo>
                  <a:lnTo>
                    <a:pt x="109839" y="0"/>
                  </a:lnTo>
                  <a:lnTo>
                    <a:pt x="50123" y="1145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6684" y="4990507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7958" y="55045"/>
                  </a:lnTo>
                  <a:lnTo>
                    <a:pt x="28546" y="10645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918227" y="5391980"/>
            <a:ext cx="1238817" cy="629608"/>
            <a:chOff x="2918227" y="5391980"/>
            <a:chExt cx="1238817" cy="629608"/>
          </a:xfrm>
        </p:grpSpPr>
        <p:sp>
          <p:nvSpPr>
            <p:cNvPr id="65" name="Freeform 64"/>
            <p:cNvSpPr/>
            <p:nvPr/>
          </p:nvSpPr>
          <p:spPr>
            <a:xfrm>
              <a:off x="3075631" y="5542169"/>
              <a:ext cx="219789" cy="238051"/>
            </a:xfrm>
            <a:custGeom>
              <a:avLst/>
              <a:gdLst/>
              <a:ahLst/>
              <a:cxnLst/>
              <a:rect l="0" t="0" r="0" b="0"/>
              <a:pathLst>
                <a:path w="219789" h="238051">
                  <a:moveTo>
                    <a:pt x="125032" y="69520"/>
                  </a:moveTo>
                  <a:lnTo>
                    <a:pt x="115456" y="45473"/>
                  </a:lnTo>
                  <a:lnTo>
                    <a:pt x="85628" y="9927"/>
                  </a:lnTo>
                  <a:lnTo>
                    <a:pt x="65795" y="2090"/>
                  </a:lnTo>
                  <a:lnTo>
                    <a:pt x="53955" y="0"/>
                  </a:lnTo>
                  <a:lnTo>
                    <a:pt x="43722" y="2117"/>
                  </a:lnTo>
                  <a:lnTo>
                    <a:pt x="26113" y="13827"/>
                  </a:lnTo>
                  <a:lnTo>
                    <a:pt x="13608" y="33849"/>
                  </a:lnTo>
                  <a:lnTo>
                    <a:pt x="5320" y="58345"/>
                  </a:lnTo>
                  <a:lnTo>
                    <a:pt x="0" y="115319"/>
                  </a:lnTo>
                  <a:lnTo>
                    <a:pt x="4538" y="171373"/>
                  </a:lnTo>
                  <a:lnTo>
                    <a:pt x="13421" y="205373"/>
                  </a:lnTo>
                  <a:lnTo>
                    <a:pt x="26294" y="223876"/>
                  </a:lnTo>
                  <a:lnTo>
                    <a:pt x="34640" y="232085"/>
                  </a:lnTo>
                  <a:lnTo>
                    <a:pt x="43714" y="236388"/>
                  </a:lnTo>
                  <a:lnTo>
                    <a:pt x="63154" y="238050"/>
                  </a:lnTo>
                  <a:lnTo>
                    <a:pt x="93829" y="232409"/>
                  </a:lnTo>
                  <a:lnTo>
                    <a:pt x="101891" y="227245"/>
                  </a:lnTo>
                  <a:lnTo>
                    <a:pt x="113967" y="212149"/>
                  </a:lnTo>
                  <a:lnTo>
                    <a:pt x="127343" y="183920"/>
                  </a:lnTo>
                  <a:lnTo>
                    <a:pt x="133126" y="147740"/>
                  </a:lnTo>
                  <a:lnTo>
                    <a:pt x="129014" y="110187"/>
                  </a:lnTo>
                  <a:lnTo>
                    <a:pt x="144407" y="154146"/>
                  </a:lnTo>
                  <a:lnTo>
                    <a:pt x="188515" y="214541"/>
                  </a:lnTo>
                  <a:lnTo>
                    <a:pt x="201210" y="227560"/>
                  </a:lnTo>
                  <a:lnTo>
                    <a:pt x="219788" y="237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32290" y="5569575"/>
              <a:ext cx="100346" cy="136871"/>
            </a:xfrm>
            <a:custGeom>
              <a:avLst/>
              <a:gdLst/>
              <a:ahLst/>
              <a:cxnLst/>
              <a:rect l="0" t="0" r="0" b="0"/>
              <a:pathLst>
                <a:path w="100346" h="136871">
                  <a:moveTo>
                    <a:pt x="0" y="0"/>
                  </a:moveTo>
                  <a:lnTo>
                    <a:pt x="34897" y="29308"/>
                  </a:lnTo>
                  <a:lnTo>
                    <a:pt x="95047" y="55644"/>
                  </a:lnTo>
                  <a:lnTo>
                    <a:pt x="99629" y="60492"/>
                  </a:lnTo>
                  <a:lnTo>
                    <a:pt x="100345" y="66065"/>
                  </a:lnTo>
                  <a:lnTo>
                    <a:pt x="94900" y="78495"/>
                  </a:lnTo>
                  <a:lnTo>
                    <a:pt x="84682" y="91818"/>
                  </a:lnTo>
                  <a:lnTo>
                    <a:pt x="27827" y="13130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42818" y="5764027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51108" y="1213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91266" y="5482183"/>
              <a:ext cx="193750" cy="392719"/>
            </a:xfrm>
            <a:custGeom>
              <a:avLst/>
              <a:gdLst/>
              <a:ahLst/>
              <a:cxnLst/>
              <a:rect l="0" t="0" r="0" b="0"/>
              <a:pathLst>
                <a:path w="193750" h="392719">
                  <a:moveTo>
                    <a:pt x="151635" y="87392"/>
                  </a:moveTo>
                  <a:lnTo>
                    <a:pt x="157225" y="70624"/>
                  </a:lnTo>
                  <a:lnTo>
                    <a:pt x="153729" y="53034"/>
                  </a:lnTo>
                  <a:lnTo>
                    <a:pt x="138607" y="26519"/>
                  </a:lnTo>
                  <a:lnTo>
                    <a:pt x="124788" y="12374"/>
                  </a:lnTo>
                  <a:lnTo>
                    <a:pt x="106948" y="2188"/>
                  </a:lnTo>
                  <a:lnTo>
                    <a:pt x="87320" y="0"/>
                  </a:lnTo>
                  <a:lnTo>
                    <a:pt x="68069" y="4098"/>
                  </a:lnTo>
                  <a:lnTo>
                    <a:pt x="36645" y="25792"/>
                  </a:lnTo>
                  <a:lnTo>
                    <a:pt x="23320" y="40127"/>
                  </a:lnTo>
                  <a:lnTo>
                    <a:pt x="5233" y="81045"/>
                  </a:lnTo>
                  <a:lnTo>
                    <a:pt x="0" y="105628"/>
                  </a:lnTo>
                  <a:lnTo>
                    <a:pt x="6172" y="150006"/>
                  </a:lnTo>
                  <a:lnTo>
                    <a:pt x="9036" y="160720"/>
                  </a:lnTo>
                  <a:lnTo>
                    <a:pt x="14455" y="169032"/>
                  </a:lnTo>
                  <a:lnTo>
                    <a:pt x="29835" y="181388"/>
                  </a:lnTo>
                  <a:lnTo>
                    <a:pt x="48369" y="184540"/>
                  </a:lnTo>
                  <a:lnTo>
                    <a:pt x="68304" y="180872"/>
                  </a:lnTo>
                  <a:lnTo>
                    <a:pt x="88863" y="171442"/>
                  </a:lnTo>
                  <a:lnTo>
                    <a:pt x="114579" y="147391"/>
                  </a:lnTo>
                  <a:lnTo>
                    <a:pt x="131427" y="118037"/>
                  </a:lnTo>
                  <a:lnTo>
                    <a:pt x="135823" y="116011"/>
                  </a:lnTo>
                  <a:lnTo>
                    <a:pt x="139924" y="119340"/>
                  </a:lnTo>
                  <a:lnTo>
                    <a:pt x="143828" y="126238"/>
                  </a:lnTo>
                  <a:lnTo>
                    <a:pt x="153727" y="184029"/>
                  </a:lnTo>
                  <a:lnTo>
                    <a:pt x="166086" y="238672"/>
                  </a:lnTo>
                  <a:lnTo>
                    <a:pt x="179793" y="294526"/>
                  </a:lnTo>
                  <a:lnTo>
                    <a:pt x="190646" y="350619"/>
                  </a:lnTo>
                  <a:lnTo>
                    <a:pt x="193749" y="3927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18227" y="5391980"/>
              <a:ext cx="1238817" cy="629608"/>
            </a:xfrm>
            <a:custGeom>
              <a:avLst/>
              <a:gdLst/>
              <a:ahLst/>
              <a:cxnLst/>
              <a:rect l="0" t="0" r="0" b="0"/>
              <a:pathLst>
                <a:path w="1238817" h="629608">
                  <a:moveTo>
                    <a:pt x="450892" y="93367"/>
                  </a:moveTo>
                  <a:lnTo>
                    <a:pt x="406929" y="69648"/>
                  </a:lnTo>
                  <a:lnTo>
                    <a:pt x="350657" y="56099"/>
                  </a:lnTo>
                  <a:lnTo>
                    <a:pt x="293269" y="55330"/>
                  </a:lnTo>
                  <a:lnTo>
                    <a:pt x="236873" y="60507"/>
                  </a:lnTo>
                  <a:lnTo>
                    <a:pt x="178083" y="81399"/>
                  </a:lnTo>
                  <a:lnTo>
                    <a:pt x="124631" y="108602"/>
                  </a:lnTo>
                  <a:lnTo>
                    <a:pt x="71882" y="148246"/>
                  </a:lnTo>
                  <a:lnTo>
                    <a:pt x="23350" y="209377"/>
                  </a:lnTo>
                  <a:lnTo>
                    <a:pt x="7448" y="240824"/>
                  </a:lnTo>
                  <a:lnTo>
                    <a:pt x="0" y="298533"/>
                  </a:lnTo>
                  <a:lnTo>
                    <a:pt x="1648" y="353085"/>
                  </a:lnTo>
                  <a:lnTo>
                    <a:pt x="12846" y="387130"/>
                  </a:lnTo>
                  <a:lnTo>
                    <a:pt x="37591" y="424485"/>
                  </a:lnTo>
                  <a:lnTo>
                    <a:pt x="74584" y="454394"/>
                  </a:lnTo>
                  <a:lnTo>
                    <a:pt x="128188" y="489881"/>
                  </a:lnTo>
                  <a:lnTo>
                    <a:pt x="185969" y="513575"/>
                  </a:lnTo>
                  <a:lnTo>
                    <a:pt x="241266" y="531932"/>
                  </a:lnTo>
                  <a:lnTo>
                    <a:pt x="293844" y="546068"/>
                  </a:lnTo>
                  <a:lnTo>
                    <a:pt x="349290" y="560126"/>
                  </a:lnTo>
                  <a:lnTo>
                    <a:pt x="405303" y="566932"/>
                  </a:lnTo>
                  <a:lnTo>
                    <a:pt x="464547" y="578328"/>
                  </a:lnTo>
                  <a:lnTo>
                    <a:pt x="526639" y="591844"/>
                  </a:lnTo>
                  <a:lnTo>
                    <a:pt x="585134" y="598543"/>
                  </a:lnTo>
                  <a:lnTo>
                    <a:pt x="633517" y="605567"/>
                  </a:lnTo>
                  <a:lnTo>
                    <a:pt x="692380" y="611653"/>
                  </a:lnTo>
                  <a:lnTo>
                    <a:pt x="754656" y="618184"/>
                  </a:lnTo>
                  <a:lnTo>
                    <a:pt x="814878" y="626709"/>
                  </a:lnTo>
                  <a:lnTo>
                    <a:pt x="871834" y="629607"/>
                  </a:lnTo>
                  <a:lnTo>
                    <a:pt x="928145" y="624590"/>
                  </a:lnTo>
                  <a:lnTo>
                    <a:pt x="984328" y="619570"/>
                  </a:lnTo>
                  <a:lnTo>
                    <a:pt x="1037367" y="608526"/>
                  </a:lnTo>
                  <a:lnTo>
                    <a:pt x="1092719" y="590449"/>
                  </a:lnTo>
                  <a:lnTo>
                    <a:pt x="1140129" y="559502"/>
                  </a:lnTo>
                  <a:lnTo>
                    <a:pt x="1184190" y="512372"/>
                  </a:lnTo>
                  <a:lnTo>
                    <a:pt x="1217410" y="451149"/>
                  </a:lnTo>
                  <a:lnTo>
                    <a:pt x="1231859" y="419695"/>
                  </a:lnTo>
                  <a:lnTo>
                    <a:pt x="1238816" y="368050"/>
                  </a:lnTo>
                  <a:lnTo>
                    <a:pt x="1237071" y="308975"/>
                  </a:lnTo>
                  <a:lnTo>
                    <a:pt x="1231397" y="257229"/>
                  </a:lnTo>
                  <a:lnTo>
                    <a:pt x="1210399" y="199433"/>
                  </a:lnTo>
                  <a:lnTo>
                    <a:pt x="1189604" y="156692"/>
                  </a:lnTo>
                  <a:lnTo>
                    <a:pt x="1140060" y="108035"/>
                  </a:lnTo>
                  <a:lnTo>
                    <a:pt x="1084044" y="72393"/>
                  </a:lnTo>
                  <a:lnTo>
                    <a:pt x="1048324" y="54397"/>
                  </a:lnTo>
                  <a:lnTo>
                    <a:pt x="994332" y="37836"/>
                  </a:lnTo>
                  <a:lnTo>
                    <a:pt x="937438" y="23300"/>
                  </a:lnTo>
                  <a:lnTo>
                    <a:pt x="888162" y="12685"/>
                  </a:lnTo>
                  <a:lnTo>
                    <a:pt x="836517" y="3300"/>
                  </a:lnTo>
                  <a:lnTo>
                    <a:pt x="784170" y="0"/>
                  </a:lnTo>
                  <a:lnTo>
                    <a:pt x="731615" y="192"/>
                  </a:lnTo>
                  <a:lnTo>
                    <a:pt x="677829" y="5968"/>
                  </a:lnTo>
                  <a:lnTo>
                    <a:pt x="619128" y="9369"/>
                  </a:lnTo>
                  <a:lnTo>
                    <a:pt x="563001" y="17266"/>
                  </a:lnTo>
                  <a:lnTo>
                    <a:pt x="502437" y="27015"/>
                  </a:lnTo>
                  <a:lnTo>
                    <a:pt x="441208" y="38482"/>
                  </a:lnTo>
                  <a:lnTo>
                    <a:pt x="384332" y="55008"/>
                  </a:lnTo>
                  <a:lnTo>
                    <a:pt x="327055" y="67833"/>
                  </a:lnTo>
                  <a:lnTo>
                    <a:pt x="274482" y="82647"/>
                  </a:lnTo>
                  <a:lnTo>
                    <a:pt x="218434" y="100361"/>
                  </a:lnTo>
                  <a:lnTo>
                    <a:pt x="166622" y="114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79025" y="250427"/>
            <a:ext cx="4346184" cy="581325"/>
            <a:chOff x="379025" y="250427"/>
            <a:chExt cx="4346184" cy="581325"/>
          </a:xfrm>
        </p:grpSpPr>
        <p:sp>
          <p:nvSpPr>
            <p:cNvPr id="2" name="Freeform 1"/>
            <p:cNvSpPr/>
            <p:nvPr/>
          </p:nvSpPr>
          <p:spPr>
            <a:xfrm>
              <a:off x="379025" y="250427"/>
              <a:ext cx="299574" cy="433926"/>
            </a:xfrm>
            <a:custGeom>
              <a:avLst/>
              <a:gdLst/>
              <a:ahLst/>
              <a:cxnLst/>
              <a:rect l="0" t="0" r="0" b="0"/>
              <a:pathLst>
                <a:path w="299574" h="433926">
                  <a:moveTo>
                    <a:pt x="0" y="433925"/>
                  </a:moveTo>
                  <a:lnTo>
                    <a:pt x="5590" y="375308"/>
                  </a:lnTo>
                  <a:lnTo>
                    <a:pt x="10723" y="321134"/>
                  </a:lnTo>
                  <a:lnTo>
                    <a:pt x="21789" y="259134"/>
                  </a:lnTo>
                  <a:lnTo>
                    <a:pt x="31803" y="203540"/>
                  </a:lnTo>
                  <a:lnTo>
                    <a:pt x="45667" y="143532"/>
                  </a:lnTo>
                  <a:lnTo>
                    <a:pt x="63177" y="87064"/>
                  </a:lnTo>
                  <a:lnTo>
                    <a:pt x="66685" y="76343"/>
                  </a:lnTo>
                  <a:lnTo>
                    <a:pt x="70193" y="75044"/>
                  </a:lnTo>
                  <a:lnTo>
                    <a:pt x="73702" y="80027"/>
                  </a:lnTo>
                  <a:lnTo>
                    <a:pt x="92417" y="136370"/>
                  </a:lnTo>
                  <a:lnTo>
                    <a:pt x="116738" y="177577"/>
                  </a:lnTo>
                  <a:lnTo>
                    <a:pt x="123449" y="185817"/>
                  </a:lnTo>
                  <a:lnTo>
                    <a:pt x="132602" y="190141"/>
                  </a:lnTo>
                  <a:lnTo>
                    <a:pt x="155251" y="191826"/>
                  </a:lnTo>
                  <a:lnTo>
                    <a:pt x="165502" y="187127"/>
                  </a:lnTo>
                  <a:lnTo>
                    <a:pt x="198765" y="149085"/>
                  </a:lnTo>
                  <a:lnTo>
                    <a:pt x="211173" y="127175"/>
                  </a:lnTo>
                  <a:lnTo>
                    <a:pt x="225381" y="66858"/>
                  </a:lnTo>
                  <a:lnTo>
                    <a:pt x="250591" y="12973"/>
                  </a:lnTo>
                  <a:lnTo>
                    <a:pt x="256433" y="0"/>
                  </a:lnTo>
                  <a:lnTo>
                    <a:pt x="260403" y="56612"/>
                  </a:lnTo>
                  <a:lnTo>
                    <a:pt x="262380" y="111169"/>
                  </a:lnTo>
                  <a:lnTo>
                    <a:pt x="264136" y="170617"/>
                  </a:lnTo>
                  <a:lnTo>
                    <a:pt x="270375" y="226966"/>
                  </a:lnTo>
                  <a:lnTo>
                    <a:pt x="273914" y="284086"/>
                  </a:lnTo>
                  <a:lnTo>
                    <a:pt x="284997" y="339726"/>
                  </a:lnTo>
                  <a:lnTo>
                    <a:pt x="299573" y="399857"/>
                  </a:lnTo>
                  <a:lnTo>
                    <a:pt x="294798" y="433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526424"/>
              <a:ext cx="109289" cy="157412"/>
            </a:xfrm>
            <a:custGeom>
              <a:avLst/>
              <a:gdLst/>
              <a:ahLst/>
              <a:cxnLst/>
              <a:rect l="0" t="0" r="0" b="0"/>
              <a:pathLst>
                <a:path w="109289" h="157412">
                  <a:moveTo>
                    <a:pt x="0" y="10529"/>
                  </a:moveTo>
                  <a:lnTo>
                    <a:pt x="0" y="59460"/>
                  </a:lnTo>
                  <a:lnTo>
                    <a:pt x="0" y="118590"/>
                  </a:lnTo>
                  <a:lnTo>
                    <a:pt x="6239" y="140834"/>
                  </a:lnTo>
                  <a:lnTo>
                    <a:pt x="11179" y="150042"/>
                  </a:lnTo>
                  <a:lnTo>
                    <a:pt x="17981" y="155010"/>
                  </a:lnTo>
                  <a:lnTo>
                    <a:pt x="26025" y="157153"/>
                  </a:lnTo>
                  <a:lnTo>
                    <a:pt x="34898" y="157411"/>
                  </a:lnTo>
                  <a:lnTo>
                    <a:pt x="43153" y="154074"/>
                  </a:lnTo>
                  <a:lnTo>
                    <a:pt x="80393" y="119509"/>
                  </a:lnTo>
                  <a:lnTo>
                    <a:pt x="100325" y="82879"/>
                  </a:lnTo>
                  <a:lnTo>
                    <a:pt x="108150" y="62571"/>
                  </a:lnTo>
                  <a:lnTo>
                    <a:pt x="109288" y="4184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32638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0095" y="222991"/>
                  </a:lnTo>
                  <a:lnTo>
                    <a:pt x="10400" y="273652"/>
                  </a:lnTo>
                  <a:lnTo>
                    <a:pt x="18845" y="334488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347440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7294"/>
                  </a:lnTo>
                  <a:lnTo>
                    <a:pt x="0" y="219587"/>
                  </a:lnTo>
                  <a:lnTo>
                    <a:pt x="0" y="2769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4843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835" y="5590"/>
                  </a:lnTo>
                  <a:lnTo>
                    <a:pt x="3955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1001" y="558010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8251" y="93974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47647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506891"/>
              <a:ext cx="159126" cy="303693"/>
            </a:xfrm>
            <a:custGeom>
              <a:avLst/>
              <a:gdLst/>
              <a:ahLst/>
              <a:cxnLst/>
              <a:rect l="0" t="0" r="0" b="0"/>
              <a:pathLst>
                <a:path w="159126" h="303693">
                  <a:moveTo>
                    <a:pt x="0" y="103761"/>
                  </a:moveTo>
                  <a:lnTo>
                    <a:pt x="11179" y="114940"/>
                  </a:lnTo>
                  <a:lnTo>
                    <a:pt x="34329" y="169329"/>
                  </a:lnTo>
                  <a:lnTo>
                    <a:pt x="44503" y="196073"/>
                  </a:lnTo>
                  <a:lnTo>
                    <a:pt x="54154" y="248251"/>
                  </a:lnTo>
                  <a:lnTo>
                    <a:pt x="61390" y="298289"/>
                  </a:lnTo>
                  <a:lnTo>
                    <a:pt x="60814" y="303636"/>
                  </a:lnTo>
                  <a:lnTo>
                    <a:pt x="59260" y="303692"/>
                  </a:lnTo>
                  <a:lnTo>
                    <a:pt x="57054" y="300219"/>
                  </a:lnTo>
                  <a:lnTo>
                    <a:pt x="53224" y="236925"/>
                  </a:lnTo>
                  <a:lnTo>
                    <a:pt x="52757" y="175299"/>
                  </a:lnTo>
                  <a:lnTo>
                    <a:pt x="52677" y="126647"/>
                  </a:lnTo>
                  <a:lnTo>
                    <a:pt x="46584" y="67381"/>
                  </a:lnTo>
                  <a:lnTo>
                    <a:pt x="49170" y="43139"/>
                  </a:lnTo>
                  <a:lnTo>
                    <a:pt x="62792" y="9760"/>
                  </a:lnTo>
                  <a:lnTo>
                    <a:pt x="71107" y="3659"/>
                  </a:lnTo>
                  <a:lnTo>
                    <a:pt x="92825" y="0"/>
                  </a:lnTo>
                  <a:lnTo>
                    <a:pt x="111835" y="5393"/>
                  </a:lnTo>
                  <a:lnTo>
                    <a:pt x="143104" y="27919"/>
                  </a:lnTo>
                  <a:lnTo>
                    <a:pt x="159125" y="53603"/>
                  </a:lnTo>
                  <a:lnTo>
                    <a:pt x="158726" y="62134"/>
                  </a:lnTo>
                  <a:lnTo>
                    <a:pt x="154950" y="70161"/>
                  </a:lnTo>
                  <a:lnTo>
                    <a:pt x="141397" y="84148"/>
                  </a:lnTo>
                  <a:lnTo>
                    <a:pt x="123674" y="94265"/>
                  </a:lnTo>
                  <a:lnTo>
                    <a:pt x="82788" y="100948"/>
                  </a:lnTo>
                  <a:lnTo>
                    <a:pt x="62921" y="99391"/>
                  </a:lnTo>
                  <a:lnTo>
                    <a:pt x="42114" y="93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32638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06977"/>
                  </a:lnTo>
                  <a:lnTo>
                    <a:pt x="5589" y="260423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558010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47730" y="515896"/>
              <a:ext cx="136872" cy="284270"/>
            </a:xfrm>
            <a:custGeom>
              <a:avLst/>
              <a:gdLst/>
              <a:ahLst/>
              <a:cxnLst/>
              <a:rect l="0" t="0" r="0" b="0"/>
              <a:pathLst>
                <a:path w="136872" h="284270">
                  <a:moveTo>
                    <a:pt x="136871" y="0"/>
                  </a:moveTo>
                  <a:lnTo>
                    <a:pt x="107562" y="58617"/>
                  </a:lnTo>
                  <a:lnTo>
                    <a:pt x="80475" y="120026"/>
                  </a:lnTo>
                  <a:lnTo>
                    <a:pt x="55714" y="178430"/>
                  </a:lnTo>
                  <a:lnTo>
                    <a:pt x="33622" y="22943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2763" y="547481"/>
              <a:ext cx="6066" cy="73701"/>
            </a:xfrm>
            <a:custGeom>
              <a:avLst/>
              <a:gdLst/>
              <a:ahLst/>
              <a:cxnLst/>
              <a:rect l="0" t="0" r="0" b="0"/>
              <a:pathLst>
                <a:path w="6066" h="73701">
                  <a:moveTo>
                    <a:pt x="6065" y="0"/>
                  </a:moveTo>
                  <a:lnTo>
                    <a:pt x="0" y="32452"/>
                  </a:lnTo>
                  <a:lnTo>
                    <a:pt x="6065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79357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84642" y="513545"/>
              <a:ext cx="137608" cy="118165"/>
            </a:xfrm>
            <a:custGeom>
              <a:avLst/>
              <a:gdLst/>
              <a:ahLst/>
              <a:cxnLst/>
              <a:rect l="0" t="0" r="0" b="0"/>
              <a:pathLst>
                <a:path w="137608" h="118165">
                  <a:moveTo>
                    <a:pt x="0" y="33936"/>
                  </a:moveTo>
                  <a:lnTo>
                    <a:pt x="0" y="96411"/>
                  </a:lnTo>
                  <a:lnTo>
                    <a:pt x="5589" y="57299"/>
                  </a:lnTo>
                  <a:lnTo>
                    <a:pt x="20244" y="24091"/>
                  </a:lnTo>
                  <a:lnTo>
                    <a:pt x="35903" y="8894"/>
                  </a:lnTo>
                  <a:lnTo>
                    <a:pt x="44992" y="3203"/>
                  </a:lnTo>
                  <a:lnTo>
                    <a:pt x="67570" y="0"/>
                  </a:lnTo>
                  <a:lnTo>
                    <a:pt x="80142" y="784"/>
                  </a:lnTo>
                  <a:lnTo>
                    <a:pt x="100349" y="11013"/>
                  </a:lnTo>
                  <a:lnTo>
                    <a:pt x="117130" y="28428"/>
                  </a:lnTo>
                  <a:lnTo>
                    <a:pt x="132386" y="51765"/>
                  </a:lnTo>
                  <a:lnTo>
                    <a:pt x="137607" y="77735"/>
                  </a:lnTo>
                  <a:lnTo>
                    <a:pt x="136028" y="100196"/>
                  </a:lnTo>
                  <a:lnTo>
                    <a:pt x="133969" y="106185"/>
                  </a:lnTo>
                  <a:lnTo>
                    <a:pt x="126342" y="118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89927" y="524198"/>
              <a:ext cx="266843" cy="307554"/>
            </a:xfrm>
            <a:custGeom>
              <a:avLst/>
              <a:gdLst/>
              <a:ahLst/>
              <a:cxnLst/>
              <a:rect l="0" t="0" r="0" b="0"/>
              <a:pathLst>
                <a:path w="266843" h="307554">
                  <a:moveTo>
                    <a:pt x="178984" y="65397"/>
                  </a:moveTo>
                  <a:lnTo>
                    <a:pt x="190163" y="54219"/>
                  </a:lnTo>
                  <a:lnTo>
                    <a:pt x="192286" y="46247"/>
                  </a:lnTo>
                  <a:lnTo>
                    <a:pt x="191525" y="24911"/>
                  </a:lnTo>
                  <a:lnTo>
                    <a:pt x="187345" y="16179"/>
                  </a:lnTo>
                  <a:lnTo>
                    <a:pt x="173342" y="3358"/>
                  </a:lnTo>
                  <a:lnTo>
                    <a:pt x="152300" y="0"/>
                  </a:lnTo>
                  <a:lnTo>
                    <a:pt x="129690" y="3577"/>
                  </a:lnTo>
                  <a:lnTo>
                    <a:pt x="111842" y="12965"/>
                  </a:lnTo>
                  <a:lnTo>
                    <a:pt x="99231" y="28056"/>
                  </a:lnTo>
                  <a:lnTo>
                    <a:pt x="94230" y="36994"/>
                  </a:lnTo>
                  <a:lnTo>
                    <a:pt x="91793" y="56283"/>
                  </a:lnTo>
                  <a:lnTo>
                    <a:pt x="95779" y="75385"/>
                  </a:lnTo>
                  <a:lnTo>
                    <a:pt x="105350" y="91673"/>
                  </a:lnTo>
                  <a:lnTo>
                    <a:pt x="113517" y="96952"/>
                  </a:lnTo>
                  <a:lnTo>
                    <a:pt x="135070" y="102819"/>
                  </a:lnTo>
                  <a:lnTo>
                    <a:pt x="167922" y="100532"/>
                  </a:lnTo>
                  <a:lnTo>
                    <a:pt x="186156" y="92321"/>
                  </a:lnTo>
                  <a:lnTo>
                    <a:pt x="194294" y="86856"/>
                  </a:lnTo>
                  <a:lnTo>
                    <a:pt x="206456" y="71425"/>
                  </a:lnTo>
                  <a:lnTo>
                    <a:pt x="211337" y="62397"/>
                  </a:lnTo>
                  <a:lnTo>
                    <a:pt x="215761" y="61057"/>
                  </a:lnTo>
                  <a:lnTo>
                    <a:pt x="219880" y="64844"/>
                  </a:lnTo>
                  <a:lnTo>
                    <a:pt x="239655" y="117230"/>
                  </a:lnTo>
                  <a:lnTo>
                    <a:pt x="265237" y="179487"/>
                  </a:lnTo>
                  <a:lnTo>
                    <a:pt x="266842" y="201502"/>
                  </a:lnTo>
                  <a:lnTo>
                    <a:pt x="262486" y="222984"/>
                  </a:lnTo>
                  <a:lnTo>
                    <a:pt x="252751" y="244230"/>
                  </a:lnTo>
                  <a:lnTo>
                    <a:pt x="234386" y="259132"/>
                  </a:lnTo>
                  <a:lnTo>
                    <a:pt x="184469" y="278231"/>
                  </a:lnTo>
                  <a:lnTo>
                    <a:pt x="121143" y="284863"/>
                  </a:lnTo>
                  <a:lnTo>
                    <a:pt x="70859" y="287182"/>
                  </a:lnTo>
                  <a:lnTo>
                    <a:pt x="20713" y="297853"/>
                  </a:lnTo>
                  <a:lnTo>
                    <a:pt x="0" y="307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4831" y="389554"/>
              <a:ext cx="255791" cy="126379"/>
            </a:xfrm>
            <a:custGeom>
              <a:avLst/>
              <a:gdLst/>
              <a:ahLst/>
              <a:cxnLst/>
              <a:rect l="0" t="0" r="0" b="0"/>
              <a:pathLst>
                <a:path w="255791" h="126379">
                  <a:moveTo>
                    <a:pt x="139977" y="0"/>
                  </a:moveTo>
                  <a:lnTo>
                    <a:pt x="131644" y="37478"/>
                  </a:lnTo>
                  <a:lnTo>
                    <a:pt x="122502" y="95316"/>
                  </a:lnTo>
                  <a:lnTo>
                    <a:pt x="121151" y="126378"/>
                  </a:lnTo>
                  <a:lnTo>
                    <a:pt x="122747" y="126366"/>
                  </a:lnTo>
                  <a:lnTo>
                    <a:pt x="124981" y="122848"/>
                  </a:lnTo>
                  <a:lnTo>
                    <a:pt x="124343" y="109581"/>
                  </a:lnTo>
                  <a:lnTo>
                    <a:pt x="118991" y="91987"/>
                  </a:lnTo>
                  <a:lnTo>
                    <a:pt x="108813" y="72468"/>
                  </a:lnTo>
                  <a:lnTo>
                    <a:pt x="99314" y="67030"/>
                  </a:lnTo>
                  <a:lnTo>
                    <a:pt x="73161" y="64106"/>
                  </a:lnTo>
                  <a:lnTo>
                    <a:pt x="14542" y="74747"/>
                  </a:lnTo>
                  <a:lnTo>
                    <a:pt x="3711" y="77907"/>
                  </a:lnTo>
                  <a:lnTo>
                    <a:pt x="0" y="81184"/>
                  </a:lnTo>
                  <a:lnTo>
                    <a:pt x="1035" y="84538"/>
                  </a:lnTo>
                  <a:lnTo>
                    <a:pt x="5235" y="87944"/>
                  </a:lnTo>
                  <a:lnTo>
                    <a:pt x="25499" y="88609"/>
                  </a:lnTo>
                  <a:lnTo>
                    <a:pt x="80579" y="79504"/>
                  </a:lnTo>
                  <a:lnTo>
                    <a:pt x="135350" y="73676"/>
                  </a:lnTo>
                  <a:lnTo>
                    <a:pt x="197599" y="64785"/>
                  </a:lnTo>
                  <a:lnTo>
                    <a:pt x="25579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27566" y="269128"/>
              <a:ext cx="305654" cy="330997"/>
            </a:xfrm>
            <a:custGeom>
              <a:avLst/>
              <a:gdLst/>
              <a:ahLst/>
              <a:cxnLst/>
              <a:rect l="0" t="0" r="0" b="0"/>
              <a:pathLst>
                <a:path w="305654" h="330997">
                  <a:moveTo>
                    <a:pt x="67853" y="330996"/>
                  </a:moveTo>
                  <a:lnTo>
                    <a:pt x="59520" y="293518"/>
                  </a:lnTo>
                  <a:lnTo>
                    <a:pt x="52169" y="242094"/>
                  </a:lnTo>
                  <a:lnTo>
                    <a:pt x="39452" y="186877"/>
                  </a:lnTo>
                  <a:lnTo>
                    <a:pt x="25675" y="130909"/>
                  </a:lnTo>
                  <a:lnTo>
                    <a:pt x="8183" y="69164"/>
                  </a:lnTo>
                  <a:lnTo>
                    <a:pt x="0" y="36607"/>
                  </a:lnTo>
                  <a:lnTo>
                    <a:pt x="1821" y="15323"/>
                  </a:lnTo>
                  <a:lnTo>
                    <a:pt x="7454" y="8243"/>
                  </a:lnTo>
                  <a:lnTo>
                    <a:pt x="26191" y="377"/>
                  </a:lnTo>
                  <a:lnTo>
                    <a:pt x="46997" y="0"/>
                  </a:lnTo>
                  <a:lnTo>
                    <a:pt x="100128" y="9291"/>
                  </a:lnTo>
                  <a:lnTo>
                    <a:pt x="151308" y="30796"/>
                  </a:lnTo>
                  <a:lnTo>
                    <a:pt x="202144" y="60694"/>
                  </a:lnTo>
                  <a:lnTo>
                    <a:pt x="255857" y="111520"/>
                  </a:lnTo>
                  <a:lnTo>
                    <a:pt x="295309" y="171665"/>
                  </a:lnTo>
                  <a:lnTo>
                    <a:pt x="305653" y="209827"/>
                  </a:lnTo>
                  <a:lnTo>
                    <a:pt x="303129" y="250770"/>
                  </a:lnTo>
                  <a:lnTo>
                    <a:pt x="294863" y="272333"/>
                  </a:lnTo>
                  <a:lnTo>
                    <a:pt x="270492" y="305240"/>
                  </a:lnTo>
                  <a:lnTo>
                    <a:pt x="244487" y="321545"/>
                  </a:lnTo>
                  <a:lnTo>
                    <a:pt x="203378" y="328196"/>
                  </a:lnTo>
                  <a:lnTo>
                    <a:pt x="152725" y="322037"/>
                  </a:lnTo>
                  <a:lnTo>
                    <a:pt x="105111" y="312675"/>
                  </a:lnTo>
                  <a:lnTo>
                    <a:pt x="78381" y="309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49483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32331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27088" y="494839"/>
              <a:ext cx="126342" cy="110817"/>
            </a:xfrm>
            <a:custGeom>
              <a:avLst/>
              <a:gdLst/>
              <a:ahLst/>
              <a:cxnLst/>
              <a:rect l="0" t="0" r="0" b="0"/>
              <a:pathLst>
                <a:path w="126342" h="110817">
                  <a:moveTo>
                    <a:pt x="0" y="0"/>
                  </a:moveTo>
                  <a:lnTo>
                    <a:pt x="19127" y="53875"/>
                  </a:lnTo>
                  <a:lnTo>
                    <a:pt x="49803" y="105447"/>
                  </a:lnTo>
                  <a:lnTo>
                    <a:pt x="57768" y="110072"/>
                  </a:lnTo>
                  <a:lnTo>
                    <a:pt x="66588" y="110816"/>
                  </a:lnTo>
                  <a:lnTo>
                    <a:pt x="75977" y="108972"/>
                  </a:lnTo>
                  <a:lnTo>
                    <a:pt x="83406" y="103064"/>
                  </a:lnTo>
                  <a:lnTo>
                    <a:pt x="99452" y="73561"/>
                  </a:lnTo>
                  <a:lnTo>
                    <a:pt x="121458" y="1402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7658" y="5158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8333" y="37478"/>
                  </a:lnTo>
                  <a:lnTo>
                    <a:pt x="10239" y="990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8186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54298" y="293023"/>
              <a:ext cx="135054" cy="339639"/>
            </a:xfrm>
            <a:custGeom>
              <a:avLst/>
              <a:gdLst/>
              <a:ahLst/>
              <a:cxnLst/>
              <a:rect l="0" t="0" r="0" b="0"/>
              <a:pathLst>
                <a:path w="135054" h="339639">
                  <a:moveTo>
                    <a:pt x="83401" y="254458"/>
                  </a:moveTo>
                  <a:lnTo>
                    <a:pt x="81061" y="214771"/>
                  </a:lnTo>
                  <a:lnTo>
                    <a:pt x="72222" y="192366"/>
                  </a:lnTo>
                  <a:lnTo>
                    <a:pt x="65420" y="186157"/>
                  </a:lnTo>
                  <a:lnTo>
                    <a:pt x="57375" y="183188"/>
                  </a:lnTo>
                  <a:lnTo>
                    <a:pt x="48503" y="182378"/>
                  </a:lnTo>
                  <a:lnTo>
                    <a:pt x="40248" y="185348"/>
                  </a:lnTo>
                  <a:lnTo>
                    <a:pt x="24837" y="198006"/>
                  </a:lnTo>
                  <a:lnTo>
                    <a:pt x="8597" y="224864"/>
                  </a:lnTo>
                  <a:lnTo>
                    <a:pt x="1034" y="281021"/>
                  </a:lnTo>
                  <a:lnTo>
                    <a:pt x="0" y="309938"/>
                  </a:lnTo>
                  <a:lnTo>
                    <a:pt x="3234" y="320691"/>
                  </a:lnTo>
                  <a:lnTo>
                    <a:pt x="8899" y="329029"/>
                  </a:lnTo>
                  <a:lnTo>
                    <a:pt x="16186" y="335757"/>
                  </a:lnTo>
                  <a:lnTo>
                    <a:pt x="24553" y="339073"/>
                  </a:lnTo>
                  <a:lnTo>
                    <a:pt x="43208" y="339638"/>
                  </a:lnTo>
                  <a:lnTo>
                    <a:pt x="60078" y="332870"/>
                  </a:lnTo>
                  <a:lnTo>
                    <a:pt x="67852" y="327790"/>
                  </a:lnTo>
                  <a:lnTo>
                    <a:pt x="79610" y="309667"/>
                  </a:lnTo>
                  <a:lnTo>
                    <a:pt x="107685" y="246391"/>
                  </a:lnTo>
                  <a:lnTo>
                    <a:pt x="124765" y="194200"/>
                  </a:lnTo>
                  <a:lnTo>
                    <a:pt x="132702" y="154326"/>
                  </a:lnTo>
                  <a:lnTo>
                    <a:pt x="135053" y="105466"/>
                  </a:lnTo>
                  <a:lnTo>
                    <a:pt x="130258" y="42144"/>
                  </a:lnTo>
                  <a:lnTo>
                    <a:pt x="121331" y="4377"/>
                  </a:lnTo>
                  <a:lnTo>
                    <a:pt x="118046" y="0"/>
                  </a:lnTo>
                  <a:lnTo>
                    <a:pt x="114687" y="592"/>
                  </a:lnTo>
                  <a:lnTo>
                    <a:pt x="111277" y="4495"/>
                  </a:lnTo>
                  <a:lnTo>
                    <a:pt x="106478" y="32346"/>
                  </a:lnTo>
                  <a:lnTo>
                    <a:pt x="104857" y="92085"/>
                  </a:lnTo>
                  <a:lnTo>
                    <a:pt x="104576" y="142917"/>
                  </a:lnTo>
                  <a:lnTo>
                    <a:pt x="104493" y="193853"/>
                  </a:lnTo>
                  <a:lnTo>
                    <a:pt x="104465" y="247340"/>
                  </a:lnTo>
                  <a:lnTo>
                    <a:pt x="104458" y="275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95626" y="536953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4" y="42692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06155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484210"/>
              <a:ext cx="130328" cy="126443"/>
            </a:xfrm>
            <a:custGeom>
              <a:avLst/>
              <a:gdLst/>
              <a:ahLst/>
              <a:cxnLst/>
              <a:rect l="0" t="0" r="0" b="0"/>
              <a:pathLst>
                <a:path w="130328" h="126443">
                  <a:moveTo>
                    <a:pt x="0" y="52743"/>
                  </a:moveTo>
                  <a:lnTo>
                    <a:pt x="8334" y="90221"/>
                  </a:lnTo>
                  <a:lnTo>
                    <a:pt x="9065" y="102295"/>
                  </a:lnTo>
                  <a:lnTo>
                    <a:pt x="8383" y="105665"/>
                  </a:lnTo>
                  <a:lnTo>
                    <a:pt x="6759" y="103232"/>
                  </a:lnTo>
                  <a:lnTo>
                    <a:pt x="3004" y="88051"/>
                  </a:lnTo>
                  <a:lnTo>
                    <a:pt x="2060" y="54366"/>
                  </a:lnTo>
                  <a:lnTo>
                    <a:pt x="5985" y="32407"/>
                  </a:lnTo>
                  <a:lnTo>
                    <a:pt x="20361" y="5903"/>
                  </a:lnTo>
                  <a:lnTo>
                    <a:pt x="28782" y="1629"/>
                  </a:lnTo>
                  <a:lnTo>
                    <a:pt x="50617" y="0"/>
                  </a:lnTo>
                  <a:lnTo>
                    <a:pt x="69680" y="6295"/>
                  </a:lnTo>
                  <a:lnTo>
                    <a:pt x="85951" y="18061"/>
                  </a:lnTo>
                  <a:lnTo>
                    <a:pt x="107096" y="44417"/>
                  </a:lnTo>
                  <a:lnTo>
                    <a:pt x="129166" y="95147"/>
                  </a:lnTo>
                  <a:lnTo>
                    <a:pt x="130327" y="109804"/>
                  </a:lnTo>
                  <a:lnTo>
                    <a:pt x="126342" y="126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27212" y="482541"/>
              <a:ext cx="397997" cy="328154"/>
            </a:xfrm>
            <a:custGeom>
              <a:avLst/>
              <a:gdLst/>
              <a:ahLst/>
              <a:cxnLst/>
              <a:rect l="0" t="0" r="0" b="0"/>
              <a:pathLst>
                <a:path w="397997" h="328154">
                  <a:moveTo>
                    <a:pt x="326384" y="107054"/>
                  </a:moveTo>
                  <a:lnTo>
                    <a:pt x="342025" y="89074"/>
                  </a:lnTo>
                  <a:lnTo>
                    <a:pt x="350103" y="72157"/>
                  </a:lnTo>
                  <a:lnTo>
                    <a:pt x="351353" y="52940"/>
                  </a:lnTo>
                  <a:lnTo>
                    <a:pt x="346840" y="33870"/>
                  </a:lnTo>
                  <a:lnTo>
                    <a:pt x="337035" y="17596"/>
                  </a:lnTo>
                  <a:lnTo>
                    <a:pt x="321759" y="5684"/>
                  </a:lnTo>
                  <a:lnTo>
                    <a:pt x="312772" y="870"/>
                  </a:lnTo>
                  <a:lnTo>
                    <a:pt x="303271" y="0"/>
                  </a:lnTo>
                  <a:lnTo>
                    <a:pt x="283356" y="5272"/>
                  </a:lnTo>
                  <a:lnTo>
                    <a:pt x="252413" y="21395"/>
                  </a:lnTo>
                  <a:lnTo>
                    <a:pt x="237746" y="37398"/>
                  </a:lnTo>
                  <a:lnTo>
                    <a:pt x="232197" y="46579"/>
                  </a:lnTo>
                  <a:lnTo>
                    <a:pt x="229151" y="66138"/>
                  </a:lnTo>
                  <a:lnTo>
                    <a:pt x="232866" y="86530"/>
                  </a:lnTo>
                  <a:lnTo>
                    <a:pt x="242316" y="107291"/>
                  </a:lnTo>
                  <a:lnTo>
                    <a:pt x="257435" y="121977"/>
                  </a:lnTo>
                  <a:lnTo>
                    <a:pt x="266380" y="127532"/>
                  </a:lnTo>
                  <a:lnTo>
                    <a:pt x="288797" y="130583"/>
                  </a:lnTo>
                  <a:lnTo>
                    <a:pt x="312018" y="126870"/>
                  </a:lnTo>
                  <a:lnTo>
                    <a:pt x="330138" y="117421"/>
                  </a:lnTo>
                  <a:lnTo>
                    <a:pt x="342870" y="102303"/>
                  </a:lnTo>
                  <a:lnTo>
                    <a:pt x="347903" y="93358"/>
                  </a:lnTo>
                  <a:lnTo>
                    <a:pt x="352428" y="90905"/>
                  </a:lnTo>
                  <a:lnTo>
                    <a:pt x="356615" y="92778"/>
                  </a:lnTo>
                  <a:lnTo>
                    <a:pt x="360575" y="97537"/>
                  </a:lnTo>
                  <a:lnTo>
                    <a:pt x="378908" y="151612"/>
                  </a:lnTo>
                  <a:lnTo>
                    <a:pt x="395388" y="212445"/>
                  </a:lnTo>
                  <a:lnTo>
                    <a:pt x="397996" y="238512"/>
                  </a:lnTo>
                  <a:lnTo>
                    <a:pt x="392916" y="262576"/>
                  </a:lnTo>
                  <a:lnTo>
                    <a:pt x="388286" y="273907"/>
                  </a:lnTo>
                  <a:lnTo>
                    <a:pt x="373783" y="289615"/>
                  </a:lnTo>
                  <a:lnTo>
                    <a:pt x="365002" y="295442"/>
                  </a:lnTo>
                  <a:lnTo>
                    <a:pt x="330287" y="303643"/>
                  </a:lnTo>
                  <a:lnTo>
                    <a:pt x="273598" y="306073"/>
                  </a:lnTo>
                  <a:lnTo>
                    <a:pt x="228444" y="306641"/>
                  </a:lnTo>
                  <a:lnTo>
                    <a:pt x="166343" y="306961"/>
                  </a:lnTo>
                  <a:lnTo>
                    <a:pt x="109027" y="312658"/>
                  </a:lnTo>
                  <a:lnTo>
                    <a:pt x="55505" y="317813"/>
                  </a:lnTo>
                  <a:lnTo>
                    <a:pt x="0" y="328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3253" y="157927"/>
            <a:ext cx="8644701" cy="715939"/>
            <a:chOff x="463253" y="157927"/>
            <a:chExt cx="8644701" cy="715939"/>
          </a:xfrm>
        </p:grpSpPr>
        <p:sp>
          <p:nvSpPr>
            <p:cNvPr id="30" name="Freeform 29"/>
            <p:cNvSpPr/>
            <p:nvPr/>
          </p:nvSpPr>
          <p:spPr>
            <a:xfrm>
              <a:off x="5085264" y="189512"/>
              <a:ext cx="184590" cy="427247"/>
            </a:xfrm>
            <a:custGeom>
              <a:avLst/>
              <a:gdLst/>
              <a:ahLst/>
              <a:cxnLst/>
              <a:rect l="0" t="0" r="0" b="0"/>
              <a:pathLst>
                <a:path w="184590" h="427247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6" y="172521"/>
                  </a:lnTo>
                  <a:lnTo>
                    <a:pt x="9553" y="224773"/>
                  </a:lnTo>
                  <a:lnTo>
                    <a:pt x="10240" y="276130"/>
                  </a:lnTo>
                  <a:lnTo>
                    <a:pt x="10471" y="335998"/>
                  </a:lnTo>
                  <a:lnTo>
                    <a:pt x="4455" y="397623"/>
                  </a:lnTo>
                  <a:lnTo>
                    <a:pt x="7049" y="390411"/>
                  </a:lnTo>
                  <a:lnTo>
                    <a:pt x="16309" y="337834"/>
                  </a:lnTo>
                  <a:lnTo>
                    <a:pt x="33299" y="308720"/>
                  </a:lnTo>
                  <a:lnTo>
                    <a:pt x="39746" y="300570"/>
                  </a:lnTo>
                  <a:lnTo>
                    <a:pt x="59389" y="288395"/>
                  </a:lnTo>
                  <a:lnTo>
                    <a:pt x="71179" y="283510"/>
                  </a:lnTo>
                  <a:lnTo>
                    <a:pt x="96756" y="281203"/>
                  </a:lnTo>
                  <a:lnTo>
                    <a:pt x="122551" y="285246"/>
                  </a:lnTo>
                  <a:lnTo>
                    <a:pt x="145714" y="294842"/>
                  </a:lnTo>
                  <a:lnTo>
                    <a:pt x="172896" y="318988"/>
                  </a:lnTo>
                  <a:lnTo>
                    <a:pt x="182128" y="341424"/>
                  </a:lnTo>
                  <a:lnTo>
                    <a:pt x="184589" y="353958"/>
                  </a:lnTo>
                  <a:lnTo>
                    <a:pt x="181085" y="377244"/>
                  </a:lnTo>
                  <a:lnTo>
                    <a:pt x="165959" y="406964"/>
                  </a:lnTo>
                  <a:lnTo>
                    <a:pt x="159772" y="415199"/>
                  </a:lnTo>
                  <a:lnTo>
                    <a:pt x="137300" y="424349"/>
                  </a:lnTo>
                  <a:lnTo>
                    <a:pt x="110156" y="427246"/>
                  </a:lnTo>
                  <a:lnTo>
                    <a:pt x="86393" y="424634"/>
                  </a:lnTo>
                  <a:lnTo>
                    <a:pt x="38110" y="40493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834" y="494839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74777" y="421139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27156" y="58617"/>
                  </a:lnTo>
                  <a:lnTo>
                    <a:pt x="105854" y="115214"/>
                  </a:lnTo>
                  <a:lnTo>
                    <a:pt x="86643" y="170717"/>
                  </a:lnTo>
                  <a:lnTo>
                    <a:pt x="65381" y="233460"/>
                  </a:lnTo>
                  <a:lnTo>
                    <a:pt x="43980" y="291001"/>
                  </a:lnTo>
                  <a:lnTo>
                    <a:pt x="18645" y="34382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50151" y="205579"/>
              <a:ext cx="293207" cy="369169"/>
            </a:xfrm>
            <a:custGeom>
              <a:avLst/>
              <a:gdLst/>
              <a:ahLst/>
              <a:cxnLst/>
              <a:rect l="0" t="0" r="0" b="0"/>
              <a:pathLst>
                <a:path w="293207" h="369169">
                  <a:moveTo>
                    <a:pt x="19465" y="352431"/>
                  </a:moveTo>
                  <a:lnTo>
                    <a:pt x="19465" y="298286"/>
                  </a:lnTo>
                  <a:lnTo>
                    <a:pt x="13876" y="243340"/>
                  </a:lnTo>
                  <a:lnTo>
                    <a:pt x="10400" y="190256"/>
                  </a:lnTo>
                  <a:lnTo>
                    <a:pt x="3781" y="135663"/>
                  </a:lnTo>
                  <a:lnTo>
                    <a:pt x="0" y="82443"/>
                  </a:lnTo>
                  <a:lnTo>
                    <a:pt x="4469" y="35218"/>
                  </a:lnTo>
                  <a:lnTo>
                    <a:pt x="13191" y="12186"/>
                  </a:lnTo>
                  <a:lnTo>
                    <a:pt x="18792" y="2768"/>
                  </a:lnTo>
                  <a:lnTo>
                    <a:pt x="23695" y="0"/>
                  </a:lnTo>
                  <a:lnTo>
                    <a:pt x="28135" y="1663"/>
                  </a:lnTo>
                  <a:lnTo>
                    <a:pt x="36186" y="12870"/>
                  </a:lnTo>
                  <a:lnTo>
                    <a:pt x="60041" y="69849"/>
                  </a:lnTo>
                  <a:lnTo>
                    <a:pt x="81972" y="130168"/>
                  </a:lnTo>
                  <a:lnTo>
                    <a:pt x="107721" y="184395"/>
                  </a:lnTo>
                  <a:lnTo>
                    <a:pt x="133961" y="245815"/>
                  </a:lnTo>
                  <a:lnTo>
                    <a:pt x="160235" y="300175"/>
                  </a:lnTo>
                  <a:lnTo>
                    <a:pt x="199220" y="349258"/>
                  </a:lnTo>
                  <a:lnTo>
                    <a:pt x="219849" y="367008"/>
                  </a:lnTo>
                  <a:lnTo>
                    <a:pt x="229094" y="369168"/>
                  </a:lnTo>
                  <a:lnTo>
                    <a:pt x="237596" y="367099"/>
                  </a:lnTo>
                  <a:lnTo>
                    <a:pt x="253283" y="355440"/>
                  </a:lnTo>
                  <a:lnTo>
                    <a:pt x="274098" y="329146"/>
                  </a:lnTo>
                  <a:lnTo>
                    <a:pt x="283934" y="309327"/>
                  </a:lnTo>
                  <a:lnTo>
                    <a:pt x="291374" y="251196"/>
                  </a:lnTo>
                  <a:lnTo>
                    <a:pt x="292663" y="200643"/>
                  </a:lnTo>
                  <a:lnTo>
                    <a:pt x="293045" y="148619"/>
                  </a:lnTo>
                  <a:lnTo>
                    <a:pt x="293158" y="97330"/>
                  </a:lnTo>
                  <a:lnTo>
                    <a:pt x="293196" y="46844"/>
                  </a:lnTo>
                  <a:lnTo>
                    <a:pt x="293206" y="26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67776" y="399855"/>
              <a:ext cx="126030" cy="210798"/>
            </a:xfrm>
            <a:custGeom>
              <a:avLst/>
              <a:gdLst/>
              <a:ahLst/>
              <a:cxnLst/>
              <a:rect l="0" t="0" r="0" b="0"/>
              <a:pathLst>
                <a:path w="126030" h="210798">
                  <a:moveTo>
                    <a:pt x="17695" y="116041"/>
                  </a:moveTo>
                  <a:lnTo>
                    <a:pt x="57383" y="113701"/>
                  </a:lnTo>
                  <a:lnTo>
                    <a:pt x="89506" y="99230"/>
                  </a:lnTo>
                  <a:lnTo>
                    <a:pt x="106543" y="86732"/>
                  </a:lnTo>
                  <a:lnTo>
                    <a:pt x="123699" y="60954"/>
                  </a:lnTo>
                  <a:lnTo>
                    <a:pt x="126029" y="41255"/>
                  </a:lnTo>
                  <a:lnTo>
                    <a:pt x="121996" y="21971"/>
                  </a:lnTo>
                  <a:lnTo>
                    <a:pt x="112404" y="5602"/>
                  </a:lnTo>
                  <a:lnTo>
                    <a:pt x="105401" y="1471"/>
                  </a:lnTo>
                  <a:lnTo>
                    <a:pt x="88261" y="0"/>
                  </a:lnTo>
                  <a:lnTo>
                    <a:pt x="58881" y="5749"/>
                  </a:lnTo>
                  <a:lnTo>
                    <a:pt x="27949" y="20451"/>
                  </a:lnTo>
                  <a:lnTo>
                    <a:pt x="13283" y="36122"/>
                  </a:lnTo>
                  <a:lnTo>
                    <a:pt x="4036" y="55955"/>
                  </a:lnTo>
                  <a:lnTo>
                    <a:pt x="0" y="93428"/>
                  </a:lnTo>
                  <a:lnTo>
                    <a:pt x="6863" y="134167"/>
                  </a:lnTo>
                  <a:lnTo>
                    <a:pt x="17170" y="161922"/>
                  </a:lnTo>
                  <a:lnTo>
                    <a:pt x="32670" y="180496"/>
                  </a:lnTo>
                  <a:lnTo>
                    <a:pt x="71216" y="201952"/>
                  </a:lnTo>
                  <a:lnTo>
                    <a:pt x="101923" y="210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428555"/>
              <a:ext cx="250470" cy="405330"/>
            </a:xfrm>
            <a:custGeom>
              <a:avLst/>
              <a:gdLst/>
              <a:ahLst/>
              <a:cxnLst/>
              <a:rect l="0" t="0" r="0" b="0"/>
              <a:pathLst>
                <a:path w="250470" h="405330">
                  <a:moveTo>
                    <a:pt x="200042" y="118926"/>
                  </a:moveTo>
                  <a:lnTo>
                    <a:pt x="205631" y="102159"/>
                  </a:lnTo>
                  <a:lnTo>
                    <a:pt x="205256" y="84568"/>
                  </a:lnTo>
                  <a:lnTo>
                    <a:pt x="195483" y="44679"/>
                  </a:lnTo>
                  <a:lnTo>
                    <a:pt x="180104" y="19068"/>
                  </a:lnTo>
                  <a:lnTo>
                    <a:pt x="164274" y="7085"/>
                  </a:lnTo>
                  <a:lnTo>
                    <a:pt x="155139" y="2251"/>
                  </a:lnTo>
                  <a:lnTo>
                    <a:pt x="132512" y="0"/>
                  </a:lnTo>
                  <a:lnTo>
                    <a:pt x="109197" y="4069"/>
                  </a:lnTo>
                  <a:lnTo>
                    <a:pt x="82917" y="19514"/>
                  </a:lnTo>
                  <a:lnTo>
                    <a:pt x="67658" y="32239"/>
                  </a:lnTo>
                  <a:lnTo>
                    <a:pt x="51503" y="58146"/>
                  </a:lnTo>
                  <a:lnTo>
                    <a:pt x="44896" y="93639"/>
                  </a:lnTo>
                  <a:lnTo>
                    <a:pt x="49589" y="113926"/>
                  </a:lnTo>
                  <a:lnTo>
                    <a:pt x="54117" y="122612"/>
                  </a:lnTo>
                  <a:lnTo>
                    <a:pt x="68506" y="135382"/>
                  </a:lnTo>
                  <a:lnTo>
                    <a:pt x="77256" y="140426"/>
                  </a:lnTo>
                  <a:lnTo>
                    <a:pt x="99457" y="142910"/>
                  </a:lnTo>
                  <a:lnTo>
                    <a:pt x="146248" y="134972"/>
                  </a:lnTo>
                  <a:lnTo>
                    <a:pt x="164825" y="122548"/>
                  </a:lnTo>
                  <a:lnTo>
                    <a:pt x="173054" y="114322"/>
                  </a:lnTo>
                  <a:lnTo>
                    <a:pt x="179711" y="112347"/>
                  </a:lnTo>
                  <a:lnTo>
                    <a:pt x="185318" y="114540"/>
                  </a:lnTo>
                  <a:lnTo>
                    <a:pt x="190226" y="119512"/>
                  </a:lnTo>
                  <a:lnTo>
                    <a:pt x="213322" y="182290"/>
                  </a:lnTo>
                  <a:lnTo>
                    <a:pt x="229323" y="230508"/>
                  </a:lnTo>
                  <a:lnTo>
                    <a:pt x="241473" y="283009"/>
                  </a:lnTo>
                  <a:lnTo>
                    <a:pt x="250469" y="342670"/>
                  </a:lnTo>
                  <a:lnTo>
                    <a:pt x="242341" y="368107"/>
                  </a:lnTo>
                  <a:lnTo>
                    <a:pt x="235260" y="379803"/>
                  </a:lnTo>
                  <a:lnTo>
                    <a:pt x="214915" y="395919"/>
                  </a:lnTo>
                  <a:lnTo>
                    <a:pt x="202938" y="401854"/>
                  </a:lnTo>
                  <a:lnTo>
                    <a:pt x="174033" y="405329"/>
                  </a:lnTo>
                  <a:lnTo>
                    <a:pt x="124875" y="400708"/>
                  </a:lnTo>
                  <a:lnTo>
                    <a:pt x="61452" y="388667"/>
                  </a:lnTo>
                  <a:lnTo>
                    <a:pt x="0" y="382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04095" y="420508"/>
              <a:ext cx="207802" cy="169014"/>
            </a:xfrm>
            <a:custGeom>
              <a:avLst/>
              <a:gdLst/>
              <a:ahLst/>
              <a:cxnLst/>
              <a:rect l="0" t="0" r="0" b="0"/>
              <a:pathLst>
                <a:path w="207802" h="169014">
                  <a:moveTo>
                    <a:pt x="134102" y="74331"/>
                  </a:moveTo>
                  <a:lnTo>
                    <a:pt x="134102" y="51974"/>
                  </a:lnTo>
                  <a:lnTo>
                    <a:pt x="127862" y="34759"/>
                  </a:lnTo>
                  <a:lnTo>
                    <a:pt x="104793" y="4643"/>
                  </a:lnTo>
                  <a:lnTo>
                    <a:pt x="95845" y="966"/>
                  </a:lnTo>
                  <a:lnTo>
                    <a:pt x="73425" y="0"/>
                  </a:lnTo>
                  <a:lnTo>
                    <a:pt x="54102" y="6590"/>
                  </a:lnTo>
                  <a:lnTo>
                    <a:pt x="22633" y="29884"/>
                  </a:lnTo>
                  <a:lnTo>
                    <a:pt x="6577" y="55702"/>
                  </a:lnTo>
                  <a:lnTo>
                    <a:pt x="0" y="96757"/>
                  </a:lnTo>
                  <a:lnTo>
                    <a:pt x="3641" y="134788"/>
                  </a:lnTo>
                  <a:lnTo>
                    <a:pt x="12168" y="154233"/>
                  </a:lnTo>
                  <a:lnTo>
                    <a:pt x="17718" y="162694"/>
                  </a:lnTo>
                  <a:lnTo>
                    <a:pt x="24927" y="167165"/>
                  </a:lnTo>
                  <a:lnTo>
                    <a:pt x="42296" y="169013"/>
                  </a:lnTo>
                  <a:lnTo>
                    <a:pt x="71805" y="157887"/>
                  </a:lnTo>
                  <a:lnTo>
                    <a:pt x="97186" y="134183"/>
                  </a:lnTo>
                  <a:lnTo>
                    <a:pt x="118318" y="94516"/>
                  </a:lnTo>
                  <a:lnTo>
                    <a:pt x="122409" y="94806"/>
                  </a:lnTo>
                  <a:lnTo>
                    <a:pt x="168315" y="134575"/>
                  </a:lnTo>
                  <a:lnTo>
                    <a:pt x="184792" y="142050"/>
                  </a:lnTo>
                  <a:lnTo>
                    <a:pt x="207801" y="14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54048" y="189512"/>
              <a:ext cx="10491" cy="379027"/>
            </a:xfrm>
            <a:custGeom>
              <a:avLst/>
              <a:gdLst/>
              <a:ahLst/>
              <a:cxnLst/>
              <a:rect l="0" t="0" r="0" b="0"/>
              <a:pathLst>
                <a:path w="10491" h="379027">
                  <a:moveTo>
                    <a:pt x="10490" y="0"/>
                  </a:moveTo>
                  <a:lnTo>
                    <a:pt x="2158" y="37478"/>
                  </a:lnTo>
                  <a:lnTo>
                    <a:pt x="396" y="94491"/>
                  </a:lnTo>
                  <a:lnTo>
                    <a:pt x="91" y="150440"/>
                  </a:lnTo>
                  <a:lnTo>
                    <a:pt x="0" y="211471"/>
                  </a:lnTo>
                  <a:lnTo>
                    <a:pt x="7205" y="270930"/>
                  </a:lnTo>
                  <a:lnTo>
                    <a:pt x="9841" y="326522"/>
                  </a:lnTo>
                  <a:lnTo>
                    <a:pt x="1049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48725" y="32638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14654"/>
                  </a:lnTo>
                  <a:lnTo>
                    <a:pt x="108308" y="28198"/>
                  </a:lnTo>
                  <a:lnTo>
                    <a:pt x="4942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90880" y="463253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14655" y="55141"/>
                  </a:lnTo>
                  <a:lnTo>
                    <a:pt x="20215" y="116851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01409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43523" y="410611"/>
              <a:ext cx="136872" cy="155090"/>
            </a:xfrm>
            <a:custGeom>
              <a:avLst/>
              <a:gdLst/>
              <a:ahLst/>
              <a:cxnLst/>
              <a:rect l="0" t="0" r="0" b="0"/>
              <a:pathLst>
                <a:path w="136872" h="155090">
                  <a:moveTo>
                    <a:pt x="0" y="0"/>
                  </a:moveTo>
                  <a:lnTo>
                    <a:pt x="23719" y="53028"/>
                  </a:lnTo>
                  <a:lnTo>
                    <a:pt x="53455" y="113669"/>
                  </a:lnTo>
                  <a:lnTo>
                    <a:pt x="80879" y="151915"/>
                  </a:lnTo>
                  <a:lnTo>
                    <a:pt x="87845" y="155089"/>
                  </a:lnTo>
                  <a:lnTo>
                    <a:pt x="94828" y="154865"/>
                  </a:lnTo>
                  <a:lnTo>
                    <a:pt x="101823" y="152376"/>
                  </a:lnTo>
                  <a:lnTo>
                    <a:pt x="112715" y="140252"/>
                  </a:lnTo>
                  <a:lnTo>
                    <a:pt x="117258" y="132106"/>
                  </a:lnTo>
                  <a:lnTo>
                    <a:pt x="125717" y="78174"/>
                  </a:lnTo>
                  <a:lnTo>
                    <a:pt x="134320" y="30606"/>
                  </a:lnTo>
                  <a:lnTo>
                    <a:pt x="13687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7990" y="415081"/>
              <a:ext cx="156666" cy="195740"/>
            </a:xfrm>
            <a:custGeom>
              <a:avLst/>
              <a:gdLst/>
              <a:ahLst/>
              <a:cxnLst/>
              <a:rect l="0" t="0" r="0" b="0"/>
              <a:pathLst>
                <a:path w="156666" h="195740">
                  <a:moveTo>
                    <a:pt x="35575" y="69229"/>
                  </a:moveTo>
                  <a:lnTo>
                    <a:pt x="46753" y="80408"/>
                  </a:lnTo>
                  <a:lnTo>
                    <a:pt x="64720" y="85896"/>
                  </a:lnTo>
                  <a:lnTo>
                    <a:pt x="88302" y="87165"/>
                  </a:lnTo>
                  <a:lnTo>
                    <a:pt x="125547" y="80133"/>
                  </a:lnTo>
                  <a:lnTo>
                    <a:pt x="144192" y="69786"/>
                  </a:lnTo>
                  <a:lnTo>
                    <a:pt x="150100" y="61412"/>
                  </a:lnTo>
                  <a:lnTo>
                    <a:pt x="156665" y="39629"/>
                  </a:lnTo>
                  <a:lnTo>
                    <a:pt x="154906" y="29608"/>
                  </a:lnTo>
                  <a:lnTo>
                    <a:pt x="143593" y="12236"/>
                  </a:lnTo>
                  <a:lnTo>
                    <a:pt x="123747" y="2955"/>
                  </a:lnTo>
                  <a:lnTo>
                    <a:pt x="100499" y="0"/>
                  </a:lnTo>
                  <a:lnTo>
                    <a:pt x="78468" y="2586"/>
                  </a:lnTo>
                  <a:lnTo>
                    <a:pt x="60097" y="13874"/>
                  </a:lnTo>
                  <a:lnTo>
                    <a:pt x="23162" y="52494"/>
                  </a:lnTo>
                  <a:lnTo>
                    <a:pt x="1156" y="101384"/>
                  </a:lnTo>
                  <a:lnTo>
                    <a:pt x="0" y="122125"/>
                  </a:lnTo>
                  <a:lnTo>
                    <a:pt x="4556" y="143041"/>
                  </a:lnTo>
                  <a:lnTo>
                    <a:pt x="14380" y="164036"/>
                  </a:lnTo>
                  <a:lnTo>
                    <a:pt x="38654" y="189997"/>
                  </a:lnTo>
                  <a:lnTo>
                    <a:pt x="48156" y="194195"/>
                  </a:lnTo>
                  <a:lnTo>
                    <a:pt x="68072" y="195739"/>
                  </a:lnTo>
                  <a:lnTo>
                    <a:pt x="108284" y="187199"/>
                  </a:lnTo>
                  <a:lnTo>
                    <a:pt x="140859" y="174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75363" y="213682"/>
              <a:ext cx="307036" cy="354857"/>
            </a:xfrm>
            <a:custGeom>
              <a:avLst/>
              <a:gdLst/>
              <a:ahLst/>
              <a:cxnLst/>
              <a:rect l="0" t="0" r="0" b="0"/>
              <a:pathLst>
                <a:path w="307036" h="354857">
                  <a:moveTo>
                    <a:pt x="20927" y="354856"/>
                  </a:moveTo>
                  <a:lnTo>
                    <a:pt x="12593" y="317378"/>
                  </a:lnTo>
                  <a:lnTo>
                    <a:pt x="10832" y="265955"/>
                  </a:lnTo>
                  <a:lnTo>
                    <a:pt x="10527" y="219071"/>
                  </a:lnTo>
                  <a:lnTo>
                    <a:pt x="4847" y="162545"/>
                  </a:lnTo>
                  <a:lnTo>
                    <a:pt x="1345" y="101343"/>
                  </a:lnTo>
                  <a:lnTo>
                    <a:pt x="307" y="49934"/>
                  </a:lnTo>
                  <a:lnTo>
                    <a:pt x="0" y="5066"/>
                  </a:lnTo>
                  <a:lnTo>
                    <a:pt x="2296" y="0"/>
                  </a:lnTo>
                  <a:lnTo>
                    <a:pt x="6167" y="1302"/>
                  </a:lnTo>
                  <a:lnTo>
                    <a:pt x="11087" y="6850"/>
                  </a:lnTo>
                  <a:lnTo>
                    <a:pt x="40306" y="69998"/>
                  </a:lnTo>
                  <a:lnTo>
                    <a:pt x="62358" y="123152"/>
                  </a:lnTo>
                  <a:lnTo>
                    <a:pt x="95491" y="186394"/>
                  </a:lnTo>
                  <a:lnTo>
                    <a:pt x="136816" y="246451"/>
                  </a:lnTo>
                  <a:lnTo>
                    <a:pt x="154700" y="272823"/>
                  </a:lnTo>
                  <a:lnTo>
                    <a:pt x="173648" y="302864"/>
                  </a:lnTo>
                  <a:lnTo>
                    <a:pt x="192918" y="322390"/>
                  </a:lnTo>
                  <a:lnTo>
                    <a:pt x="217080" y="338867"/>
                  </a:lnTo>
                  <a:lnTo>
                    <a:pt x="240297" y="344631"/>
                  </a:lnTo>
                  <a:lnTo>
                    <a:pt x="251401" y="344530"/>
                  </a:lnTo>
                  <a:lnTo>
                    <a:pt x="273098" y="335059"/>
                  </a:lnTo>
                  <a:lnTo>
                    <a:pt x="283798" y="327620"/>
                  </a:lnTo>
                  <a:lnTo>
                    <a:pt x="298805" y="303757"/>
                  </a:lnTo>
                  <a:lnTo>
                    <a:pt x="307035" y="273654"/>
                  </a:lnTo>
                  <a:lnTo>
                    <a:pt x="306262" y="223822"/>
                  </a:lnTo>
                  <a:lnTo>
                    <a:pt x="305512" y="172012"/>
                  </a:lnTo>
                  <a:lnTo>
                    <a:pt x="304120" y="120786"/>
                  </a:lnTo>
                  <a:lnTo>
                    <a:pt x="296881" y="67201"/>
                  </a:lnTo>
                  <a:lnTo>
                    <a:pt x="294668" y="39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25600" y="410611"/>
              <a:ext cx="91831" cy="145458"/>
            </a:xfrm>
            <a:custGeom>
              <a:avLst/>
              <a:gdLst/>
              <a:ahLst/>
              <a:cxnLst/>
              <a:rect l="0" t="0" r="0" b="0"/>
              <a:pathLst>
                <a:path w="91831" h="145458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6057" y="110934"/>
                  </a:lnTo>
                  <a:lnTo>
                    <a:pt x="11985" y="134702"/>
                  </a:lnTo>
                  <a:lnTo>
                    <a:pt x="18712" y="141274"/>
                  </a:lnTo>
                  <a:lnTo>
                    <a:pt x="27877" y="144485"/>
                  </a:lnTo>
                  <a:lnTo>
                    <a:pt x="38666" y="145457"/>
                  </a:lnTo>
                  <a:lnTo>
                    <a:pt x="56893" y="140297"/>
                  </a:lnTo>
                  <a:lnTo>
                    <a:pt x="65029" y="135645"/>
                  </a:lnTo>
                  <a:lnTo>
                    <a:pt x="77188" y="117998"/>
                  </a:lnTo>
                  <a:lnTo>
                    <a:pt x="85323" y="94558"/>
                  </a:lnTo>
                  <a:lnTo>
                    <a:pt x="90546" y="44501"/>
                  </a:lnTo>
                  <a:lnTo>
                    <a:pt x="9183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80601" y="406994"/>
              <a:ext cx="252685" cy="193131"/>
            </a:xfrm>
            <a:custGeom>
              <a:avLst/>
              <a:gdLst/>
              <a:ahLst/>
              <a:cxnLst/>
              <a:rect l="0" t="0" r="0" b="0"/>
              <a:pathLst>
                <a:path w="252685" h="193131">
                  <a:moveTo>
                    <a:pt x="0" y="45731"/>
                  </a:moveTo>
                  <a:lnTo>
                    <a:pt x="14654" y="100872"/>
                  </a:lnTo>
                  <a:lnTo>
                    <a:pt x="31667" y="160487"/>
                  </a:lnTo>
                  <a:lnTo>
                    <a:pt x="36301" y="173943"/>
                  </a:lnTo>
                  <a:lnTo>
                    <a:pt x="20511" y="112171"/>
                  </a:lnTo>
                  <a:lnTo>
                    <a:pt x="12501" y="53396"/>
                  </a:lnTo>
                  <a:lnTo>
                    <a:pt x="16702" y="16416"/>
                  </a:lnTo>
                  <a:lnTo>
                    <a:pt x="22832" y="8640"/>
                  </a:lnTo>
                  <a:lnTo>
                    <a:pt x="42124" y="0"/>
                  </a:lnTo>
                  <a:lnTo>
                    <a:pt x="51479" y="36"/>
                  </a:lnTo>
                  <a:lnTo>
                    <a:pt x="68113" y="6315"/>
                  </a:lnTo>
                  <a:lnTo>
                    <a:pt x="90631" y="28593"/>
                  </a:lnTo>
                  <a:lnTo>
                    <a:pt x="123141" y="77832"/>
                  </a:lnTo>
                  <a:lnTo>
                    <a:pt x="129599" y="91584"/>
                  </a:lnTo>
                  <a:lnTo>
                    <a:pt x="129683" y="90337"/>
                  </a:lnTo>
                  <a:lnTo>
                    <a:pt x="128569" y="85997"/>
                  </a:lnTo>
                  <a:lnTo>
                    <a:pt x="132591" y="57532"/>
                  </a:lnTo>
                  <a:lnTo>
                    <a:pt x="146781" y="25051"/>
                  </a:lnTo>
                  <a:lnTo>
                    <a:pt x="155176" y="19076"/>
                  </a:lnTo>
                  <a:lnTo>
                    <a:pt x="176981" y="15557"/>
                  </a:lnTo>
                  <a:lnTo>
                    <a:pt x="196031" y="21012"/>
                  </a:lnTo>
                  <a:lnTo>
                    <a:pt x="212298" y="32405"/>
                  </a:lnTo>
                  <a:lnTo>
                    <a:pt x="227325" y="49167"/>
                  </a:lnTo>
                  <a:lnTo>
                    <a:pt x="243350" y="83924"/>
                  </a:lnTo>
                  <a:lnTo>
                    <a:pt x="250840" y="137590"/>
                  </a:lnTo>
                  <a:lnTo>
                    <a:pt x="252684" y="193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96456" y="157927"/>
              <a:ext cx="158231" cy="396922"/>
            </a:xfrm>
            <a:custGeom>
              <a:avLst/>
              <a:gdLst/>
              <a:ahLst/>
              <a:cxnLst/>
              <a:rect l="0" t="0" r="0" b="0"/>
              <a:pathLst>
                <a:path w="158231" h="396922">
                  <a:moveTo>
                    <a:pt x="0" y="0"/>
                  </a:moveTo>
                  <a:lnTo>
                    <a:pt x="3119" y="60384"/>
                  </a:lnTo>
                  <a:lnTo>
                    <a:pt x="11453" y="114988"/>
                  </a:lnTo>
                  <a:lnTo>
                    <a:pt x="18211" y="171331"/>
                  </a:lnTo>
                  <a:lnTo>
                    <a:pt x="20213" y="232479"/>
                  </a:lnTo>
                  <a:lnTo>
                    <a:pt x="20806" y="288811"/>
                  </a:lnTo>
                  <a:lnTo>
                    <a:pt x="26597" y="349767"/>
                  </a:lnTo>
                  <a:lnTo>
                    <a:pt x="24518" y="387124"/>
                  </a:lnTo>
                  <a:lnTo>
                    <a:pt x="23364" y="390274"/>
                  </a:lnTo>
                  <a:lnTo>
                    <a:pt x="15771" y="349933"/>
                  </a:lnTo>
                  <a:lnTo>
                    <a:pt x="17671" y="311004"/>
                  </a:lnTo>
                  <a:lnTo>
                    <a:pt x="25643" y="275423"/>
                  </a:lnTo>
                  <a:lnTo>
                    <a:pt x="31134" y="266674"/>
                  </a:lnTo>
                  <a:lnTo>
                    <a:pt x="46592" y="253832"/>
                  </a:lnTo>
                  <a:lnTo>
                    <a:pt x="55627" y="251110"/>
                  </a:lnTo>
                  <a:lnTo>
                    <a:pt x="75026" y="251204"/>
                  </a:lnTo>
                  <a:lnTo>
                    <a:pt x="92226" y="258266"/>
                  </a:lnTo>
                  <a:lnTo>
                    <a:pt x="136754" y="289684"/>
                  </a:lnTo>
                  <a:lnTo>
                    <a:pt x="152806" y="307733"/>
                  </a:lnTo>
                  <a:lnTo>
                    <a:pt x="156852" y="318629"/>
                  </a:lnTo>
                  <a:lnTo>
                    <a:pt x="158230" y="343214"/>
                  </a:lnTo>
                  <a:lnTo>
                    <a:pt x="151823" y="363499"/>
                  </a:lnTo>
                  <a:lnTo>
                    <a:pt x="146839" y="372184"/>
                  </a:lnTo>
                  <a:lnTo>
                    <a:pt x="131942" y="384954"/>
                  </a:lnTo>
                  <a:lnTo>
                    <a:pt x="112453" y="393359"/>
                  </a:lnTo>
                  <a:lnTo>
                    <a:pt x="75174" y="396921"/>
                  </a:lnTo>
                  <a:lnTo>
                    <a:pt x="26894" y="38823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75440" y="389149"/>
              <a:ext cx="136872" cy="189919"/>
            </a:xfrm>
            <a:custGeom>
              <a:avLst/>
              <a:gdLst/>
              <a:ahLst/>
              <a:cxnLst/>
              <a:rect l="0" t="0" r="0" b="0"/>
              <a:pathLst>
                <a:path w="136872" h="189919">
                  <a:moveTo>
                    <a:pt x="0" y="84633"/>
                  </a:moveTo>
                  <a:lnTo>
                    <a:pt x="58618" y="79044"/>
                  </a:lnTo>
                  <a:lnTo>
                    <a:pt x="103216" y="65505"/>
                  </a:lnTo>
                  <a:lnTo>
                    <a:pt x="120353" y="54295"/>
                  </a:lnTo>
                  <a:lnTo>
                    <a:pt x="124690" y="46860"/>
                  </a:lnTo>
                  <a:lnTo>
                    <a:pt x="126388" y="29240"/>
                  </a:lnTo>
                  <a:lnTo>
                    <a:pt x="120123" y="12831"/>
                  </a:lnTo>
                  <a:lnTo>
                    <a:pt x="115177" y="5179"/>
                  </a:lnTo>
                  <a:lnTo>
                    <a:pt x="108370" y="1248"/>
                  </a:lnTo>
                  <a:lnTo>
                    <a:pt x="91448" y="0"/>
                  </a:lnTo>
                  <a:lnTo>
                    <a:pt x="62191" y="5874"/>
                  </a:lnTo>
                  <a:lnTo>
                    <a:pt x="31295" y="20613"/>
                  </a:lnTo>
                  <a:lnTo>
                    <a:pt x="16640" y="39412"/>
                  </a:lnTo>
                  <a:lnTo>
                    <a:pt x="7395" y="64535"/>
                  </a:lnTo>
                  <a:lnTo>
                    <a:pt x="3287" y="95198"/>
                  </a:lnTo>
                  <a:lnTo>
                    <a:pt x="7700" y="122084"/>
                  </a:lnTo>
                  <a:lnTo>
                    <a:pt x="23338" y="153831"/>
                  </a:lnTo>
                  <a:lnTo>
                    <a:pt x="29597" y="162351"/>
                  </a:lnTo>
                  <a:lnTo>
                    <a:pt x="49029" y="174936"/>
                  </a:lnTo>
                  <a:lnTo>
                    <a:pt x="73264" y="183259"/>
                  </a:lnTo>
                  <a:lnTo>
                    <a:pt x="117591" y="188603"/>
                  </a:lnTo>
                  <a:lnTo>
                    <a:pt x="136871" y="189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81867" y="392000"/>
              <a:ext cx="141014" cy="169777"/>
            </a:xfrm>
            <a:custGeom>
              <a:avLst/>
              <a:gdLst/>
              <a:ahLst/>
              <a:cxnLst/>
              <a:rect l="0" t="0" r="0" b="0"/>
              <a:pathLst>
                <a:path w="141014" h="169777">
                  <a:moveTo>
                    <a:pt x="25200" y="113367"/>
                  </a:moveTo>
                  <a:lnTo>
                    <a:pt x="40819" y="169776"/>
                  </a:lnTo>
                  <a:lnTo>
                    <a:pt x="16343" y="113934"/>
                  </a:lnTo>
                  <a:lnTo>
                    <a:pt x="965" y="71365"/>
                  </a:lnTo>
                  <a:lnTo>
                    <a:pt x="0" y="50246"/>
                  </a:lnTo>
                  <a:lnTo>
                    <a:pt x="1382" y="39701"/>
                  </a:lnTo>
                  <a:lnTo>
                    <a:pt x="5812" y="31501"/>
                  </a:lnTo>
                  <a:lnTo>
                    <a:pt x="20093" y="19271"/>
                  </a:lnTo>
                  <a:lnTo>
                    <a:pt x="47864" y="5808"/>
                  </a:lnTo>
                  <a:lnTo>
                    <a:pt x="83908" y="0"/>
                  </a:lnTo>
                  <a:lnTo>
                    <a:pt x="141013" y="8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17637" y="379025"/>
              <a:ext cx="190317" cy="292450"/>
            </a:xfrm>
            <a:custGeom>
              <a:avLst/>
              <a:gdLst/>
              <a:ahLst/>
              <a:cxnLst/>
              <a:rect l="0" t="0" r="0" b="0"/>
              <a:pathLst>
                <a:path w="190317" h="292450">
                  <a:moveTo>
                    <a:pt x="147399" y="0"/>
                  </a:moveTo>
                  <a:lnTo>
                    <a:pt x="85307" y="14655"/>
                  </a:lnTo>
                  <a:lnTo>
                    <a:pt x="43497" y="36604"/>
                  </a:lnTo>
                  <a:lnTo>
                    <a:pt x="26741" y="49804"/>
                  </a:lnTo>
                  <a:lnTo>
                    <a:pt x="9743" y="75978"/>
                  </a:lnTo>
                  <a:lnTo>
                    <a:pt x="8835" y="84577"/>
                  </a:lnTo>
                  <a:lnTo>
                    <a:pt x="14065" y="100371"/>
                  </a:lnTo>
                  <a:lnTo>
                    <a:pt x="36666" y="112070"/>
                  </a:lnTo>
                  <a:lnTo>
                    <a:pt x="97190" y="129112"/>
                  </a:lnTo>
                  <a:lnTo>
                    <a:pt x="144630" y="152149"/>
                  </a:lnTo>
                  <a:lnTo>
                    <a:pt x="170105" y="173503"/>
                  </a:lnTo>
                  <a:lnTo>
                    <a:pt x="185177" y="191756"/>
                  </a:lnTo>
                  <a:lnTo>
                    <a:pt x="190316" y="214687"/>
                  </a:lnTo>
                  <a:lnTo>
                    <a:pt x="187530" y="238136"/>
                  </a:lnTo>
                  <a:lnTo>
                    <a:pt x="178493" y="256357"/>
                  </a:lnTo>
                  <a:lnTo>
                    <a:pt x="163559" y="269135"/>
                  </a:lnTo>
                  <a:lnTo>
                    <a:pt x="119785" y="286869"/>
                  </a:lnTo>
                  <a:lnTo>
                    <a:pt x="79816" y="292449"/>
                  </a:lnTo>
                  <a:lnTo>
                    <a:pt x="24983" y="28615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3253" y="652767"/>
              <a:ext cx="8622841" cy="221099"/>
            </a:xfrm>
            <a:custGeom>
              <a:avLst/>
              <a:gdLst/>
              <a:ahLst/>
              <a:cxnLst/>
              <a:rect l="0" t="0" r="0" b="0"/>
              <a:pathLst>
                <a:path w="8622841" h="221099">
                  <a:moveTo>
                    <a:pt x="8622840" y="94756"/>
                  </a:moveTo>
                  <a:lnTo>
                    <a:pt x="8568695" y="94756"/>
                  </a:lnTo>
                  <a:lnTo>
                    <a:pt x="8513749" y="94756"/>
                  </a:lnTo>
                  <a:lnTo>
                    <a:pt x="8457835" y="87520"/>
                  </a:lnTo>
                  <a:lnTo>
                    <a:pt x="8404850" y="81758"/>
                  </a:lnTo>
                  <a:lnTo>
                    <a:pt x="8349064" y="75291"/>
                  </a:lnTo>
                  <a:lnTo>
                    <a:pt x="8298916" y="68581"/>
                  </a:lnTo>
                  <a:lnTo>
                    <a:pt x="8241424" y="59184"/>
                  </a:lnTo>
                  <a:lnTo>
                    <a:pt x="8179934" y="54580"/>
                  </a:lnTo>
                  <a:lnTo>
                    <a:pt x="8117982" y="45789"/>
                  </a:lnTo>
                  <a:lnTo>
                    <a:pt x="8061862" y="42033"/>
                  </a:lnTo>
                  <a:lnTo>
                    <a:pt x="8003119" y="35200"/>
                  </a:lnTo>
                  <a:lnTo>
                    <a:pt x="7951529" y="31486"/>
                  </a:lnTo>
                  <a:lnTo>
                    <a:pt x="7908799" y="26472"/>
                  </a:lnTo>
                  <a:lnTo>
                    <a:pt x="7862512" y="23463"/>
                  </a:lnTo>
                  <a:lnTo>
                    <a:pt x="7802893" y="18650"/>
                  </a:lnTo>
                  <a:lnTo>
                    <a:pt x="7745717" y="12132"/>
                  </a:lnTo>
                  <a:lnTo>
                    <a:pt x="7686658" y="11003"/>
                  </a:lnTo>
                  <a:lnTo>
                    <a:pt x="7625791" y="3386"/>
                  </a:lnTo>
                  <a:lnTo>
                    <a:pt x="7580414" y="1003"/>
                  </a:lnTo>
                  <a:lnTo>
                    <a:pt x="7539139" y="445"/>
                  </a:lnTo>
                  <a:lnTo>
                    <a:pt x="7493497" y="198"/>
                  </a:lnTo>
                  <a:lnTo>
                    <a:pt x="7445916" y="87"/>
                  </a:lnTo>
                  <a:lnTo>
                    <a:pt x="7397473" y="38"/>
                  </a:lnTo>
                  <a:lnTo>
                    <a:pt x="7348646" y="17"/>
                  </a:lnTo>
                  <a:lnTo>
                    <a:pt x="7300820" y="7"/>
                  </a:lnTo>
                  <a:lnTo>
                    <a:pt x="7256167" y="3"/>
                  </a:lnTo>
                  <a:lnTo>
                    <a:pt x="7209805" y="1"/>
                  </a:lnTo>
                  <a:lnTo>
                    <a:pt x="7163073" y="0"/>
                  </a:lnTo>
                  <a:lnTo>
                    <a:pt x="7100812" y="1169"/>
                  </a:lnTo>
                  <a:lnTo>
                    <a:pt x="7043436" y="8333"/>
                  </a:lnTo>
                  <a:lnTo>
                    <a:pt x="6995173" y="9877"/>
                  </a:lnTo>
                  <a:lnTo>
                    <a:pt x="6942660" y="10335"/>
                  </a:lnTo>
                  <a:lnTo>
                    <a:pt x="6891225" y="10471"/>
                  </a:lnTo>
                  <a:lnTo>
                    <a:pt x="6828412" y="13630"/>
                  </a:lnTo>
                  <a:lnTo>
                    <a:pt x="6781825" y="17756"/>
                  </a:lnTo>
                  <a:lnTo>
                    <a:pt x="6733823" y="19590"/>
                  </a:lnTo>
                  <a:lnTo>
                    <a:pt x="6688313" y="20404"/>
                  </a:lnTo>
                  <a:lnTo>
                    <a:pt x="6629470" y="23983"/>
                  </a:lnTo>
                  <a:lnTo>
                    <a:pt x="6573039" y="29332"/>
                  </a:lnTo>
                  <a:lnTo>
                    <a:pt x="6529117" y="30584"/>
                  </a:lnTo>
                  <a:lnTo>
                    <a:pt x="6467266" y="31288"/>
                  </a:lnTo>
                  <a:lnTo>
                    <a:pt x="6415925" y="32667"/>
                  </a:lnTo>
                  <a:lnTo>
                    <a:pt x="6356129" y="38794"/>
                  </a:lnTo>
                  <a:lnTo>
                    <a:pt x="6310659" y="40638"/>
                  </a:lnTo>
                  <a:lnTo>
                    <a:pt x="6255790" y="41676"/>
                  </a:lnTo>
                  <a:lnTo>
                    <a:pt x="6193128" y="41984"/>
                  </a:lnTo>
                  <a:lnTo>
                    <a:pt x="6149697" y="45175"/>
                  </a:lnTo>
                  <a:lnTo>
                    <a:pt x="6092023" y="50430"/>
                  </a:lnTo>
                  <a:lnTo>
                    <a:pt x="6030614" y="52205"/>
                  </a:lnTo>
                  <a:lnTo>
                    <a:pt x="5970822" y="52512"/>
                  </a:lnTo>
                  <a:lnTo>
                    <a:pt x="5918010" y="52603"/>
                  </a:lnTo>
                  <a:lnTo>
                    <a:pt x="5855960" y="52630"/>
                  </a:lnTo>
                  <a:lnTo>
                    <a:pt x="5802480" y="52638"/>
                  </a:lnTo>
                  <a:lnTo>
                    <a:pt x="5756997" y="52641"/>
                  </a:lnTo>
                  <a:lnTo>
                    <a:pt x="5697118" y="52642"/>
                  </a:lnTo>
                  <a:lnTo>
                    <a:pt x="5644280" y="52642"/>
                  </a:lnTo>
                  <a:lnTo>
                    <a:pt x="5582222" y="52642"/>
                  </a:lnTo>
                  <a:lnTo>
                    <a:pt x="5528739" y="52642"/>
                  </a:lnTo>
                  <a:lnTo>
                    <a:pt x="5468746" y="52642"/>
                  </a:lnTo>
                  <a:lnTo>
                    <a:pt x="5422457" y="52642"/>
                  </a:lnTo>
                  <a:lnTo>
                    <a:pt x="5361949" y="52642"/>
                  </a:lnTo>
                  <a:lnTo>
                    <a:pt x="5312825" y="52642"/>
                  </a:lnTo>
                  <a:lnTo>
                    <a:pt x="5254304" y="55761"/>
                  </a:lnTo>
                  <a:lnTo>
                    <a:pt x="5202421" y="60975"/>
                  </a:lnTo>
                  <a:lnTo>
                    <a:pt x="5144545" y="62520"/>
                  </a:lnTo>
                  <a:lnTo>
                    <a:pt x="5083066" y="63042"/>
                  </a:lnTo>
                  <a:lnTo>
                    <a:pt x="5025863" y="63145"/>
                  </a:lnTo>
                  <a:lnTo>
                    <a:pt x="4969502" y="63165"/>
                  </a:lnTo>
                  <a:lnTo>
                    <a:pt x="4913309" y="63169"/>
                  </a:lnTo>
                  <a:lnTo>
                    <a:pt x="4853640" y="70406"/>
                  </a:lnTo>
                  <a:lnTo>
                    <a:pt x="4793327" y="72723"/>
                  </a:lnTo>
                  <a:lnTo>
                    <a:pt x="4744261" y="73410"/>
                  </a:lnTo>
                  <a:lnTo>
                    <a:pt x="4696578" y="74783"/>
                  </a:lnTo>
                  <a:lnTo>
                    <a:pt x="4635656" y="80909"/>
                  </a:lnTo>
                  <a:lnTo>
                    <a:pt x="4586410" y="83244"/>
                  </a:lnTo>
                  <a:lnTo>
                    <a:pt x="4538673" y="83936"/>
                  </a:lnTo>
                  <a:lnTo>
                    <a:pt x="4477735" y="84141"/>
                  </a:lnTo>
                  <a:lnTo>
                    <a:pt x="4424974" y="84202"/>
                  </a:lnTo>
                  <a:lnTo>
                    <a:pt x="4381971" y="84216"/>
                  </a:lnTo>
                  <a:lnTo>
                    <a:pt x="4335562" y="84222"/>
                  </a:lnTo>
                  <a:lnTo>
                    <a:pt x="4272755" y="84226"/>
                  </a:lnTo>
                  <a:lnTo>
                    <a:pt x="4215200" y="89816"/>
                  </a:lnTo>
                  <a:lnTo>
                    <a:pt x="4158583" y="93292"/>
                  </a:lnTo>
                  <a:lnTo>
                    <a:pt x="4113446" y="94105"/>
                  </a:lnTo>
                  <a:lnTo>
                    <a:pt x="4066089" y="94467"/>
                  </a:lnTo>
                  <a:lnTo>
                    <a:pt x="4017746" y="94627"/>
                  </a:lnTo>
                  <a:lnTo>
                    <a:pt x="3972083" y="97818"/>
                  </a:lnTo>
                  <a:lnTo>
                    <a:pt x="3913153" y="103072"/>
                  </a:lnTo>
                  <a:lnTo>
                    <a:pt x="3851320" y="104847"/>
                  </a:lnTo>
                  <a:lnTo>
                    <a:pt x="3791454" y="105155"/>
                  </a:lnTo>
                  <a:lnTo>
                    <a:pt x="3744210" y="110835"/>
                  </a:lnTo>
                  <a:lnTo>
                    <a:pt x="3685629" y="114338"/>
                  </a:lnTo>
                  <a:lnTo>
                    <a:pt x="3640032" y="118277"/>
                  </a:lnTo>
                  <a:lnTo>
                    <a:pt x="3592470" y="122757"/>
                  </a:lnTo>
                  <a:lnTo>
                    <a:pt x="3544036" y="124748"/>
                  </a:lnTo>
                  <a:lnTo>
                    <a:pt x="3487497" y="125869"/>
                  </a:lnTo>
                  <a:lnTo>
                    <a:pt x="3424342" y="126201"/>
                  </a:lnTo>
                  <a:lnTo>
                    <a:pt x="3370534" y="131889"/>
                  </a:lnTo>
                  <a:lnTo>
                    <a:pt x="3313777" y="135394"/>
                  </a:lnTo>
                  <a:lnTo>
                    <a:pt x="3263685" y="142022"/>
                  </a:lnTo>
                  <a:lnTo>
                    <a:pt x="3201327" y="146336"/>
                  </a:lnTo>
                  <a:lnTo>
                    <a:pt x="3159625" y="146926"/>
                  </a:lnTo>
                  <a:lnTo>
                    <a:pt x="3113794" y="150308"/>
                  </a:lnTo>
                  <a:lnTo>
                    <a:pt x="3051312" y="155669"/>
                  </a:lnTo>
                  <a:lnTo>
                    <a:pt x="2988278" y="157481"/>
                  </a:lnTo>
                  <a:lnTo>
                    <a:pt x="2930767" y="157839"/>
                  </a:lnTo>
                  <a:lnTo>
                    <a:pt x="2877466" y="161029"/>
                  </a:lnTo>
                  <a:lnTo>
                    <a:pt x="2827207" y="166988"/>
                  </a:lnTo>
                  <a:lnTo>
                    <a:pt x="2773388" y="169335"/>
                  </a:lnTo>
                  <a:lnTo>
                    <a:pt x="2711342" y="177482"/>
                  </a:lnTo>
                  <a:lnTo>
                    <a:pt x="2656395" y="178687"/>
                  </a:lnTo>
                  <a:lnTo>
                    <a:pt x="2600481" y="178925"/>
                  </a:lnTo>
                  <a:lnTo>
                    <a:pt x="2544376" y="178972"/>
                  </a:lnTo>
                  <a:lnTo>
                    <a:pt x="2488233" y="186217"/>
                  </a:lnTo>
                  <a:lnTo>
                    <a:pt x="2432083" y="188861"/>
                  </a:lnTo>
                  <a:lnTo>
                    <a:pt x="2375931" y="189384"/>
                  </a:lnTo>
                  <a:lnTo>
                    <a:pt x="2315100" y="189487"/>
                  </a:lnTo>
                  <a:lnTo>
                    <a:pt x="2269347" y="189501"/>
                  </a:lnTo>
                  <a:lnTo>
                    <a:pt x="2213329" y="195098"/>
                  </a:lnTo>
                  <a:lnTo>
                    <a:pt x="2152480" y="199065"/>
                  </a:lnTo>
                  <a:lnTo>
                    <a:pt x="2095400" y="199848"/>
                  </a:lnTo>
                  <a:lnTo>
                    <a:pt x="2039065" y="205592"/>
                  </a:lnTo>
                  <a:lnTo>
                    <a:pt x="1982876" y="202350"/>
                  </a:lnTo>
                  <a:lnTo>
                    <a:pt x="1926717" y="200497"/>
                  </a:lnTo>
                  <a:lnTo>
                    <a:pt x="1870564" y="200131"/>
                  </a:lnTo>
                  <a:lnTo>
                    <a:pt x="1814412" y="200059"/>
                  </a:lnTo>
                  <a:lnTo>
                    <a:pt x="1768788" y="200046"/>
                  </a:lnTo>
                  <a:lnTo>
                    <a:pt x="1707307" y="200042"/>
                  </a:lnTo>
                  <a:lnTo>
                    <a:pt x="1652176" y="200041"/>
                  </a:lnTo>
                  <a:lnTo>
                    <a:pt x="1591032" y="203160"/>
                  </a:lnTo>
                  <a:lnTo>
                    <a:pt x="1533894" y="209106"/>
                  </a:lnTo>
                  <a:lnTo>
                    <a:pt x="1474842" y="210136"/>
                  </a:lnTo>
                  <a:lnTo>
                    <a:pt x="1422250" y="210441"/>
                  </a:lnTo>
                  <a:lnTo>
                    <a:pt x="1362558" y="210544"/>
                  </a:lnTo>
                  <a:lnTo>
                    <a:pt x="1316321" y="210562"/>
                  </a:lnTo>
                  <a:lnTo>
                    <a:pt x="1255828" y="210567"/>
                  </a:lnTo>
                  <a:lnTo>
                    <a:pt x="1206708" y="210569"/>
                  </a:lnTo>
                  <a:lnTo>
                    <a:pt x="1148189" y="210569"/>
                  </a:lnTo>
                  <a:lnTo>
                    <a:pt x="1091570" y="210569"/>
                  </a:lnTo>
                  <a:lnTo>
                    <a:pt x="1032607" y="210569"/>
                  </a:lnTo>
                  <a:lnTo>
                    <a:pt x="986922" y="210569"/>
                  </a:lnTo>
                  <a:lnTo>
                    <a:pt x="924521" y="210569"/>
                  </a:lnTo>
                  <a:lnTo>
                    <a:pt x="867038" y="207450"/>
                  </a:lnTo>
                  <a:lnTo>
                    <a:pt x="807502" y="202236"/>
                  </a:lnTo>
                  <a:lnTo>
                    <a:pt x="745463" y="200474"/>
                  </a:lnTo>
                  <a:lnTo>
                    <a:pt x="685562" y="200169"/>
                  </a:lnTo>
                  <a:lnTo>
                    <a:pt x="639657" y="200098"/>
                  </a:lnTo>
                  <a:lnTo>
                    <a:pt x="580252" y="203177"/>
                  </a:lnTo>
                  <a:lnTo>
                    <a:pt x="523150" y="209109"/>
                  </a:lnTo>
                  <a:lnTo>
                    <a:pt x="464104" y="210137"/>
                  </a:lnTo>
                  <a:lnTo>
                    <a:pt x="418398" y="210377"/>
                  </a:lnTo>
                  <a:lnTo>
                    <a:pt x="371958" y="210484"/>
                  </a:lnTo>
                  <a:lnTo>
                    <a:pt x="308692" y="210544"/>
                  </a:lnTo>
                  <a:lnTo>
                    <a:pt x="255761" y="210562"/>
                  </a:lnTo>
                  <a:lnTo>
                    <a:pt x="193285" y="210567"/>
                  </a:lnTo>
                  <a:lnTo>
                    <a:pt x="140068" y="210569"/>
                  </a:lnTo>
                  <a:lnTo>
                    <a:pt x="96958" y="210569"/>
                  </a:lnTo>
                  <a:lnTo>
                    <a:pt x="37827" y="21615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47042" y="1199064"/>
            <a:ext cx="3969244" cy="536954"/>
            <a:chOff x="647042" y="1199064"/>
            <a:chExt cx="3969244" cy="536954"/>
          </a:xfrm>
        </p:grpSpPr>
        <p:sp>
          <p:nvSpPr>
            <p:cNvPr id="52" name="Freeform 51"/>
            <p:cNvSpPr/>
            <p:nvPr/>
          </p:nvSpPr>
          <p:spPr>
            <a:xfrm>
              <a:off x="762855" y="126223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1" y="27556"/>
                  </a:lnTo>
                  <a:lnTo>
                    <a:pt x="11179" y="83778"/>
                  </a:lnTo>
                  <a:lnTo>
                    <a:pt x="10657" y="140291"/>
                  </a:lnTo>
                  <a:lnTo>
                    <a:pt x="10567" y="188057"/>
                  </a:lnTo>
                  <a:lnTo>
                    <a:pt x="10540" y="239254"/>
                  </a:lnTo>
                  <a:lnTo>
                    <a:pt x="2197" y="29419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7042" y="1233630"/>
              <a:ext cx="280175" cy="333932"/>
            </a:xfrm>
            <a:custGeom>
              <a:avLst/>
              <a:gdLst/>
              <a:ahLst/>
              <a:cxnLst/>
              <a:rect l="0" t="0" r="0" b="0"/>
              <a:pathLst>
                <a:path w="280175" h="333932">
                  <a:moveTo>
                    <a:pt x="0" y="60190"/>
                  </a:moveTo>
                  <a:lnTo>
                    <a:pt x="5589" y="43423"/>
                  </a:lnTo>
                  <a:lnTo>
                    <a:pt x="17691" y="28951"/>
                  </a:lnTo>
                  <a:lnTo>
                    <a:pt x="35939" y="15891"/>
                  </a:lnTo>
                  <a:lnTo>
                    <a:pt x="73689" y="3131"/>
                  </a:lnTo>
                  <a:lnTo>
                    <a:pt x="119060" y="0"/>
                  </a:lnTo>
                  <a:lnTo>
                    <a:pt x="170137" y="8830"/>
                  </a:lnTo>
                  <a:lnTo>
                    <a:pt x="229292" y="26434"/>
                  </a:lnTo>
                  <a:lnTo>
                    <a:pt x="269461" y="57319"/>
                  </a:lnTo>
                  <a:lnTo>
                    <a:pt x="277688" y="77242"/>
                  </a:lnTo>
                  <a:lnTo>
                    <a:pt x="280174" y="101694"/>
                  </a:lnTo>
                  <a:lnTo>
                    <a:pt x="277380" y="128159"/>
                  </a:lnTo>
                  <a:lnTo>
                    <a:pt x="265999" y="149280"/>
                  </a:lnTo>
                  <a:lnTo>
                    <a:pt x="249243" y="165296"/>
                  </a:lnTo>
                  <a:lnTo>
                    <a:pt x="199588" y="189094"/>
                  </a:lnTo>
                  <a:lnTo>
                    <a:pt x="178783" y="190400"/>
                  </a:lnTo>
                  <a:lnTo>
                    <a:pt x="168321" y="189111"/>
                  </a:lnTo>
                  <a:lnTo>
                    <a:pt x="163687" y="191761"/>
                  </a:lnTo>
                  <a:lnTo>
                    <a:pt x="162937" y="197037"/>
                  </a:lnTo>
                  <a:lnTo>
                    <a:pt x="168342" y="211088"/>
                  </a:lnTo>
                  <a:lnTo>
                    <a:pt x="212269" y="272839"/>
                  </a:lnTo>
                  <a:lnTo>
                    <a:pt x="263212" y="33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94482" y="1409252"/>
              <a:ext cx="126343" cy="168839"/>
            </a:xfrm>
            <a:custGeom>
              <a:avLst/>
              <a:gdLst/>
              <a:ahLst/>
              <a:cxnLst/>
              <a:rect l="0" t="0" r="0" b="0"/>
              <a:pathLst>
                <a:path w="126343" h="168839">
                  <a:moveTo>
                    <a:pt x="0" y="74081"/>
                  </a:moveTo>
                  <a:lnTo>
                    <a:pt x="27556" y="81317"/>
                  </a:lnTo>
                  <a:lnTo>
                    <a:pt x="68346" y="81294"/>
                  </a:lnTo>
                  <a:lnTo>
                    <a:pt x="102529" y="67510"/>
                  </a:lnTo>
                  <a:lnTo>
                    <a:pt x="120048" y="55173"/>
                  </a:lnTo>
                  <a:lnTo>
                    <a:pt x="124486" y="47438"/>
                  </a:lnTo>
                  <a:lnTo>
                    <a:pt x="126297" y="29484"/>
                  </a:lnTo>
                  <a:lnTo>
                    <a:pt x="120083" y="12926"/>
                  </a:lnTo>
                  <a:lnTo>
                    <a:pt x="115150" y="5235"/>
                  </a:lnTo>
                  <a:lnTo>
                    <a:pt x="107182" y="1278"/>
                  </a:lnTo>
                  <a:lnTo>
                    <a:pt x="85851" y="0"/>
                  </a:lnTo>
                  <a:lnTo>
                    <a:pt x="53123" y="11447"/>
                  </a:lnTo>
                  <a:lnTo>
                    <a:pt x="26789" y="29657"/>
                  </a:lnTo>
                  <a:lnTo>
                    <a:pt x="9757" y="55459"/>
                  </a:lnTo>
                  <a:lnTo>
                    <a:pt x="7456" y="75163"/>
                  </a:lnTo>
                  <a:lnTo>
                    <a:pt x="15511" y="116409"/>
                  </a:lnTo>
                  <a:lnTo>
                    <a:pt x="27951" y="134228"/>
                  </a:lnTo>
                  <a:lnTo>
                    <a:pt x="45178" y="148776"/>
                  </a:lnTo>
                  <a:lnTo>
                    <a:pt x="64533" y="159142"/>
                  </a:lnTo>
                  <a:lnTo>
                    <a:pt x="126342" y="168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05052" y="1420162"/>
              <a:ext cx="126343" cy="155608"/>
            </a:xfrm>
            <a:custGeom>
              <a:avLst/>
              <a:gdLst/>
              <a:ahLst/>
              <a:cxnLst/>
              <a:rect l="0" t="0" r="0" b="0"/>
              <a:pathLst>
                <a:path w="126343" h="155608">
                  <a:moveTo>
                    <a:pt x="0" y="21057"/>
                  </a:moveTo>
                  <a:lnTo>
                    <a:pt x="26364" y="80998"/>
                  </a:lnTo>
                  <a:lnTo>
                    <a:pt x="66838" y="136496"/>
                  </a:lnTo>
                  <a:lnTo>
                    <a:pt x="80789" y="152692"/>
                  </a:lnTo>
                  <a:lnTo>
                    <a:pt x="87784" y="155607"/>
                  </a:lnTo>
                  <a:lnTo>
                    <a:pt x="94788" y="155211"/>
                  </a:lnTo>
                  <a:lnTo>
                    <a:pt x="101796" y="152607"/>
                  </a:lnTo>
                  <a:lnTo>
                    <a:pt x="106469" y="146192"/>
                  </a:lnTo>
                  <a:lnTo>
                    <a:pt x="120172" y="89240"/>
                  </a:lnTo>
                  <a:lnTo>
                    <a:pt x="120316" y="3224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05093" y="1402175"/>
              <a:ext cx="147540" cy="160503"/>
            </a:xfrm>
            <a:custGeom>
              <a:avLst/>
              <a:gdLst/>
              <a:ahLst/>
              <a:cxnLst/>
              <a:rect l="0" t="0" r="0" b="0"/>
              <a:pathLst>
                <a:path w="147540" h="160503">
                  <a:moveTo>
                    <a:pt x="0" y="70630"/>
                  </a:moveTo>
                  <a:lnTo>
                    <a:pt x="37478" y="78963"/>
                  </a:lnTo>
                  <a:lnTo>
                    <a:pt x="72326" y="77388"/>
                  </a:lnTo>
                  <a:lnTo>
                    <a:pt x="115543" y="66376"/>
                  </a:lnTo>
                  <a:lnTo>
                    <a:pt x="141730" y="50782"/>
                  </a:lnTo>
                  <a:lnTo>
                    <a:pt x="145959" y="43360"/>
                  </a:lnTo>
                  <a:lnTo>
                    <a:pt x="147539" y="25754"/>
                  </a:lnTo>
                  <a:lnTo>
                    <a:pt x="143983" y="18486"/>
                  </a:lnTo>
                  <a:lnTo>
                    <a:pt x="130673" y="7291"/>
                  </a:lnTo>
                  <a:lnTo>
                    <a:pt x="97860" y="0"/>
                  </a:lnTo>
                  <a:lnTo>
                    <a:pt x="75079" y="4534"/>
                  </a:lnTo>
                  <a:lnTo>
                    <a:pt x="45643" y="20240"/>
                  </a:lnTo>
                  <a:lnTo>
                    <a:pt x="30814" y="34196"/>
                  </a:lnTo>
                  <a:lnTo>
                    <a:pt x="20325" y="52098"/>
                  </a:lnTo>
                  <a:lnTo>
                    <a:pt x="13431" y="87496"/>
                  </a:lnTo>
                  <a:lnTo>
                    <a:pt x="16978" y="122030"/>
                  </a:lnTo>
                  <a:lnTo>
                    <a:pt x="25484" y="140658"/>
                  </a:lnTo>
                  <a:lnTo>
                    <a:pt x="31027" y="148901"/>
                  </a:lnTo>
                  <a:lnTo>
                    <a:pt x="39402" y="154396"/>
                  </a:lnTo>
                  <a:lnTo>
                    <a:pt x="61186" y="160502"/>
                  </a:lnTo>
                  <a:lnTo>
                    <a:pt x="109313" y="156410"/>
                  </a:lnTo>
                  <a:lnTo>
                    <a:pt x="126342" y="154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47249" y="1399105"/>
              <a:ext cx="126343" cy="157341"/>
            </a:xfrm>
            <a:custGeom>
              <a:avLst/>
              <a:gdLst/>
              <a:ahLst/>
              <a:cxnLst/>
              <a:rect l="0" t="0" r="0" b="0"/>
              <a:pathLst>
                <a:path w="126343" h="157341">
                  <a:moveTo>
                    <a:pt x="0" y="73700"/>
                  </a:moveTo>
                  <a:lnTo>
                    <a:pt x="19128" y="128744"/>
                  </a:lnTo>
                  <a:lnTo>
                    <a:pt x="33093" y="157340"/>
                  </a:lnTo>
                  <a:lnTo>
                    <a:pt x="33761" y="155196"/>
                  </a:lnTo>
                  <a:lnTo>
                    <a:pt x="26426" y="123723"/>
                  </a:lnTo>
                  <a:lnTo>
                    <a:pt x="8816" y="75305"/>
                  </a:lnTo>
                  <a:lnTo>
                    <a:pt x="8988" y="48287"/>
                  </a:lnTo>
                  <a:lnTo>
                    <a:pt x="19202" y="26920"/>
                  </a:lnTo>
                  <a:lnTo>
                    <a:pt x="26839" y="17947"/>
                  </a:lnTo>
                  <a:lnTo>
                    <a:pt x="47803" y="7977"/>
                  </a:lnTo>
                  <a:lnTo>
                    <a:pt x="108374" y="10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57607" y="1372459"/>
              <a:ext cx="163831" cy="195103"/>
            </a:xfrm>
            <a:custGeom>
              <a:avLst/>
              <a:gdLst/>
              <a:ahLst/>
              <a:cxnLst/>
              <a:rect l="0" t="0" r="0" b="0"/>
              <a:pathLst>
                <a:path w="163831" h="195103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50" y="10149"/>
                  </a:lnTo>
                  <a:lnTo>
                    <a:pt x="5639" y="25527"/>
                  </a:lnTo>
                  <a:lnTo>
                    <a:pt x="1490" y="34089"/>
                  </a:lnTo>
                  <a:lnTo>
                    <a:pt x="0" y="56081"/>
                  </a:lnTo>
                  <a:lnTo>
                    <a:pt x="3580" y="64986"/>
                  </a:lnTo>
                  <a:lnTo>
                    <a:pt x="16916" y="78001"/>
                  </a:lnTo>
                  <a:lnTo>
                    <a:pt x="40781" y="84566"/>
                  </a:lnTo>
                  <a:lnTo>
                    <a:pt x="103907" y="97531"/>
                  </a:lnTo>
                  <a:lnTo>
                    <a:pt x="135441" y="108740"/>
                  </a:lnTo>
                  <a:lnTo>
                    <a:pt x="152341" y="120064"/>
                  </a:lnTo>
                  <a:lnTo>
                    <a:pt x="157783" y="128699"/>
                  </a:lnTo>
                  <a:lnTo>
                    <a:pt x="163830" y="150772"/>
                  </a:lnTo>
                  <a:lnTo>
                    <a:pt x="161933" y="160869"/>
                  </a:lnTo>
                  <a:lnTo>
                    <a:pt x="150467" y="178328"/>
                  </a:lnTo>
                  <a:lnTo>
                    <a:pt x="130553" y="187647"/>
                  </a:lnTo>
                  <a:lnTo>
                    <a:pt x="70712" y="194120"/>
                  </a:lnTo>
                  <a:lnTo>
                    <a:pt x="52854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89446" y="1377646"/>
              <a:ext cx="210571" cy="179388"/>
            </a:xfrm>
            <a:custGeom>
              <a:avLst/>
              <a:gdLst/>
              <a:ahLst/>
              <a:cxnLst/>
              <a:rect l="0" t="0" r="0" b="0"/>
              <a:pathLst>
                <a:path w="210571" h="179388">
                  <a:moveTo>
                    <a:pt x="0" y="95159"/>
                  </a:moveTo>
                  <a:lnTo>
                    <a:pt x="42692" y="92039"/>
                  </a:lnTo>
                  <a:lnTo>
                    <a:pt x="102068" y="77200"/>
                  </a:lnTo>
                  <a:lnTo>
                    <a:pt x="134747" y="65791"/>
                  </a:lnTo>
                  <a:lnTo>
                    <a:pt x="151914" y="54420"/>
                  </a:lnTo>
                  <a:lnTo>
                    <a:pt x="156258" y="46943"/>
                  </a:lnTo>
                  <a:lnTo>
                    <a:pt x="157965" y="29276"/>
                  </a:lnTo>
                  <a:lnTo>
                    <a:pt x="154443" y="20821"/>
                  </a:lnTo>
                  <a:lnTo>
                    <a:pt x="141171" y="5188"/>
                  </a:lnTo>
                  <a:lnTo>
                    <a:pt x="131549" y="1253"/>
                  </a:lnTo>
                  <a:lnTo>
                    <a:pt x="108379" y="0"/>
                  </a:lnTo>
                  <a:lnTo>
                    <a:pt x="53050" y="11802"/>
                  </a:lnTo>
                  <a:lnTo>
                    <a:pt x="42385" y="15021"/>
                  </a:lnTo>
                  <a:lnTo>
                    <a:pt x="34106" y="20677"/>
                  </a:lnTo>
                  <a:lnTo>
                    <a:pt x="21787" y="36319"/>
                  </a:lnTo>
                  <a:lnTo>
                    <a:pt x="13864" y="70446"/>
                  </a:lnTo>
                  <a:lnTo>
                    <a:pt x="17106" y="104604"/>
                  </a:lnTo>
                  <a:lnTo>
                    <a:pt x="28659" y="126263"/>
                  </a:lnTo>
                  <a:lnTo>
                    <a:pt x="59083" y="163174"/>
                  </a:lnTo>
                  <a:lnTo>
                    <a:pt x="79682" y="172181"/>
                  </a:lnTo>
                  <a:lnTo>
                    <a:pt x="136622" y="177963"/>
                  </a:lnTo>
                  <a:lnTo>
                    <a:pt x="197596" y="179199"/>
                  </a:lnTo>
                  <a:lnTo>
                    <a:pt x="210570" y="179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84760" y="1209592"/>
              <a:ext cx="31153" cy="326385"/>
            </a:xfrm>
            <a:custGeom>
              <a:avLst/>
              <a:gdLst/>
              <a:ahLst/>
              <a:cxnLst/>
              <a:rect l="0" t="0" r="0" b="0"/>
              <a:pathLst>
                <a:path w="31153" h="32638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7551" y="205864"/>
                  </a:lnTo>
                  <a:lnTo>
                    <a:pt x="28119" y="262976"/>
                  </a:lnTo>
                  <a:lnTo>
                    <a:pt x="3115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9570" y="134646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14600" y="7235"/>
                  </a:lnTo>
                  <a:lnTo>
                    <a:pt x="158377" y="9878"/>
                  </a:lnTo>
                  <a:lnTo>
                    <a:pt x="96275" y="15989"/>
                  </a:lnTo>
                  <a:lnTo>
                    <a:pt x="38428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52782" y="1199064"/>
              <a:ext cx="339327" cy="357970"/>
            </a:xfrm>
            <a:custGeom>
              <a:avLst/>
              <a:gdLst/>
              <a:ahLst/>
              <a:cxnLst/>
              <a:rect l="0" t="0" r="0" b="0"/>
              <a:pathLst>
                <a:path w="339327" h="357970">
                  <a:moveTo>
                    <a:pt x="0" y="0"/>
                  </a:moveTo>
                  <a:lnTo>
                    <a:pt x="8334" y="54144"/>
                  </a:lnTo>
                  <a:lnTo>
                    <a:pt x="15685" y="114680"/>
                  </a:lnTo>
                  <a:lnTo>
                    <a:pt x="25055" y="165650"/>
                  </a:lnTo>
                  <a:lnTo>
                    <a:pt x="31466" y="226870"/>
                  </a:lnTo>
                  <a:lnTo>
                    <a:pt x="39664" y="284023"/>
                  </a:lnTo>
                  <a:lnTo>
                    <a:pt x="39856" y="304047"/>
                  </a:lnTo>
                  <a:lnTo>
                    <a:pt x="38269" y="304473"/>
                  </a:lnTo>
                  <a:lnTo>
                    <a:pt x="36041" y="301248"/>
                  </a:lnTo>
                  <a:lnTo>
                    <a:pt x="32907" y="274352"/>
                  </a:lnTo>
                  <a:lnTo>
                    <a:pt x="41422" y="217276"/>
                  </a:lnTo>
                  <a:lnTo>
                    <a:pt x="51945" y="192493"/>
                  </a:lnTo>
                  <a:lnTo>
                    <a:pt x="60367" y="184481"/>
                  </a:lnTo>
                  <a:lnTo>
                    <a:pt x="82202" y="175578"/>
                  </a:lnTo>
                  <a:lnTo>
                    <a:pt x="104385" y="177860"/>
                  </a:lnTo>
                  <a:lnTo>
                    <a:pt x="115214" y="181744"/>
                  </a:lnTo>
                  <a:lnTo>
                    <a:pt x="133485" y="198538"/>
                  </a:lnTo>
                  <a:lnTo>
                    <a:pt x="153805" y="234301"/>
                  </a:lnTo>
                  <a:lnTo>
                    <a:pt x="173763" y="294933"/>
                  </a:lnTo>
                  <a:lnTo>
                    <a:pt x="176664" y="320984"/>
                  </a:lnTo>
                  <a:lnTo>
                    <a:pt x="179777" y="326293"/>
                  </a:lnTo>
                  <a:lnTo>
                    <a:pt x="184193" y="326323"/>
                  </a:lnTo>
                  <a:lnTo>
                    <a:pt x="189476" y="322834"/>
                  </a:lnTo>
                  <a:lnTo>
                    <a:pt x="198465" y="309598"/>
                  </a:lnTo>
                  <a:lnTo>
                    <a:pt x="213223" y="285535"/>
                  </a:lnTo>
                  <a:lnTo>
                    <a:pt x="219358" y="278094"/>
                  </a:lnTo>
                  <a:lnTo>
                    <a:pt x="238653" y="266707"/>
                  </a:lnTo>
                  <a:lnTo>
                    <a:pt x="294337" y="246125"/>
                  </a:lnTo>
                  <a:lnTo>
                    <a:pt x="315650" y="238850"/>
                  </a:lnTo>
                  <a:lnTo>
                    <a:pt x="330582" y="225478"/>
                  </a:lnTo>
                  <a:lnTo>
                    <a:pt x="336202" y="216999"/>
                  </a:lnTo>
                  <a:lnTo>
                    <a:pt x="339326" y="198220"/>
                  </a:lnTo>
                  <a:lnTo>
                    <a:pt x="338521" y="188298"/>
                  </a:lnTo>
                  <a:lnTo>
                    <a:pt x="328269" y="171035"/>
                  </a:lnTo>
                  <a:lnTo>
                    <a:pt x="320622" y="163157"/>
                  </a:lnTo>
                  <a:lnTo>
                    <a:pt x="299646" y="154402"/>
                  </a:lnTo>
                  <a:lnTo>
                    <a:pt x="287502" y="152068"/>
                  </a:lnTo>
                  <a:lnTo>
                    <a:pt x="264649" y="155713"/>
                  </a:lnTo>
                  <a:lnTo>
                    <a:pt x="235173" y="170919"/>
                  </a:lnTo>
                  <a:lnTo>
                    <a:pt x="220335" y="184758"/>
                  </a:lnTo>
                  <a:lnTo>
                    <a:pt x="197356" y="232387"/>
                  </a:lnTo>
                  <a:lnTo>
                    <a:pt x="196119" y="253022"/>
                  </a:lnTo>
                  <a:lnTo>
                    <a:pt x="205119" y="287489"/>
                  </a:lnTo>
                  <a:lnTo>
                    <a:pt x="217506" y="311437"/>
                  </a:lnTo>
                  <a:lnTo>
                    <a:pt x="234710" y="329879"/>
                  </a:lnTo>
                  <a:lnTo>
                    <a:pt x="269716" y="347826"/>
                  </a:lnTo>
                  <a:lnTo>
                    <a:pt x="32638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05127" y="1319817"/>
              <a:ext cx="229157" cy="247124"/>
            </a:xfrm>
            <a:custGeom>
              <a:avLst/>
              <a:gdLst/>
              <a:ahLst/>
              <a:cxnLst/>
              <a:rect l="0" t="0" r="0" b="0"/>
              <a:pathLst>
                <a:path w="229157" h="247124">
                  <a:moveTo>
                    <a:pt x="195220" y="5589"/>
                  </a:moveTo>
                  <a:lnTo>
                    <a:pt x="178453" y="0"/>
                  </a:lnTo>
                  <a:lnTo>
                    <a:pt x="119775" y="4044"/>
                  </a:lnTo>
                  <a:lnTo>
                    <a:pt x="70613" y="10873"/>
                  </a:lnTo>
                  <a:lnTo>
                    <a:pt x="28277" y="31892"/>
                  </a:lnTo>
                  <a:lnTo>
                    <a:pt x="11449" y="44965"/>
                  </a:lnTo>
                  <a:lnTo>
                    <a:pt x="2410" y="64813"/>
                  </a:lnTo>
                  <a:lnTo>
                    <a:pt x="0" y="76657"/>
                  </a:lnTo>
                  <a:lnTo>
                    <a:pt x="3072" y="84553"/>
                  </a:lnTo>
                  <a:lnTo>
                    <a:pt x="9800" y="89817"/>
                  </a:lnTo>
                  <a:lnTo>
                    <a:pt x="61229" y="106194"/>
                  </a:lnTo>
                  <a:lnTo>
                    <a:pt x="120356" y="113069"/>
                  </a:lnTo>
                  <a:lnTo>
                    <a:pt x="160170" y="125172"/>
                  </a:lnTo>
                  <a:lnTo>
                    <a:pt x="205064" y="150223"/>
                  </a:lnTo>
                  <a:lnTo>
                    <a:pt x="220262" y="166967"/>
                  </a:lnTo>
                  <a:lnTo>
                    <a:pt x="225953" y="176345"/>
                  </a:lnTo>
                  <a:lnTo>
                    <a:pt x="229156" y="196124"/>
                  </a:lnTo>
                  <a:lnTo>
                    <a:pt x="228373" y="206312"/>
                  </a:lnTo>
                  <a:lnTo>
                    <a:pt x="221263" y="223871"/>
                  </a:lnTo>
                  <a:lnTo>
                    <a:pt x="216092" y="231828"/>
                  </a:lnTo>
                  <a:lnTo>
                    <a:pt x="207965" y="237134"/>
                  </a:lnTo>
                  <a:lnTo>
                    <a:pt x="174170" y="244600"/>
                  </a:lnTo>
                  <a:lnTo>
                    <a:pt x="120829" y="247123"/>
                  </a:lnTo>
                  <a:lnTo>
                    <a:pt x="61985" y="240427"/>
                  </a:lnTo>
                  <a:lnTo>
                    <a:pt x="37293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16161" y="1441219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47746" y="13148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74028" y="1424390"/>
              <a:ext cx="192755" cy="311628"/>
            </a:xfrm>
            <a:custGeom>
              <a:avLst/>
              <a:gdLst/>
              <a:ahLst/>
              <a:cxnLst/>
              <a:rect l="0" t="0" r="0" b="0"/>
              <a:pathLst>
                <a:path w="192755" h="311628">
                  <a:moveTo>
                    <a:pt x="136931" y="48415"/>
                  </a:moveTo>
                  <a:lnTo>
                    <a:pt x="118950" y="24368"/>
                  </a:lnTo>
                  <a:lnTo>
                    <a:pt x="102033" y="10041"/>
                  </a:lnTo>
                  <a:lnTo>
                    <a:pt x="79697" y="2114"/>
                  </a:lnTo>
                  <a:lnTo>
                    <a:pt x="67189" y="0"/>
                  </a:lnTo>
                  <a:lnTo>
                    <a:pt x="43933" y="3890"/>
                  </a:lnTo>
                  <a:lnTo>
                    <a:pt x="14229" y="19235"/>
                  </a:lnTo>
                  <a:lnTo>
                    <a:pt x="5997" y="25452"/>
                  </a:lnTo>
                  <a:lnTo>
                    <a:pt x="1678" y="33106"/>
                  </a:lnTo>
                  <a:lnTo>
                    <a:pt x="0" y="50970"/>
                  </a:lnTo>
                  <a:lnTo>
                    <a:pt x="5632" y="86346"/>
                  </a:lnTo>
                  <a:lnTo>
                    <a:pt x="20299" y="115286"/>
                  </a:lnTo>
                  <a:lnTo>
                    <a:pt x="28760" y="121071"/>
                  </a:lnTo>
                  <a:lnTo>
                    <a:pt x="50640" y="127500"/>
                  </a:lnTo>
                  <a:lnTo>
                    <a:pt x="72843" y="124118"/>
                  </a:lnTo>
                  <a:lnTo>
                    <a:pt x="101954" y="109060"/>
                  </a:lnTo>
                  <a:lnTo>
                    <a:pt x="110103" y="102883"/>
                  </a:lnTo>
                  <a:lnTo>
                    <a:pt x="117876" y="102274"/>
                  </a:lnTo>
                  <a:lnTo>
                    <a:pt x="125397" y="105378"/>
                  </a:lnTo>
                  <a:lnTo>
                    <a:pt x="138824" y="118185"/>
                  </a:lnTo>
                  <a:lnTo>
                    <a:pt x="166411" y="170686"/>
                  </a:lnTo>
                  <a:lnTo>
                    <a:pt x="184955" y="223302"/>
                  </a:lnTo>
                  <a:lnTo>
                    <a:pt x="192590" y="246635"/>
                  </a:lnTo>
                  <a:lnTo>
                    <a:pt x="192754" y="256601"/>
                  </a:lnTo>
                  <a:lnTo>
                    <a:pt x="186698" y="273913"/>
                  </a:lnTo>
                  <a:lnTo>
                    <a:pt x="169968" y="286287"/>
                  </a:lnTo>
                  <a:lnTo>
                    <a:pt x="114895" y="306384"/>
                  </a:lnTo>
                  <a:lnTo>
                    <a:pt x="68584" y="310592"/>
                  </a:lnTo>
                  <a:lnTo>
                    <a:pt x="42174" y="31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95187" y="1417137"/>
              <a:ext cx="221099" cy="171482"/>
            </a:xfrm>
            <a:custGeom>
              <a:avLst/>
              <a:gdLst/>
              <a:ahLst/>
              <a:cxnLst/>
              <a:rect l="0" t="0" r="0" b="0"/>
              <a:pathLst>
                <a:path w="221099" h="171482">
                  <a:moveTo>
                    <a:pt x="0" y="34611"/>
                  </a:moveTo>
                  <a:lnTo>
                    <a:pt x="17958" y="96891"/>
                  </a:lnTo>
                  <a:lnTo>
                    <a:pt x="35149" y="159218"/>
                  </a:lnTo>
                  <a:lnTo>
                    <a:pt x="37470" y="162136"/>
                  </a:lnTo>
                  <a:lnTo>
                    <a:pt x="39018" y="159402"/>
                  </a:lnTo>
                  <a:lnTo>
                    <a:pt x="41706" y="108843"/>
                  </a:lnTo>
                  <a:lnTo>
                    <a:pt x="47649" y="46827"/>
                  </a:lnTo>
                  <a:lnTo>
                    <a:pt x="62341" y="19643"/>
                  </a:lnTo>
                  <a:lnTo>
                    <a:pt x="78010" y="7291"/>
                  </a:lnTo>
                  <a:lnTo>
                    <a:pt x="87102" y="2360"/>
                  </a:lnTo>
                  <a:lnTo>
                    <a:pt x="109681" y="0"/>
                  </a:lnTo>
                  <a:lnTo>
                    <a:pt x="132975" y="4020"/>
                  </a:lnTo>
                  <a:lnTo>
                    <a:pt x="159243" y="19438"/>
                  </a:lnTo>
                  <a:lnTo>
                    <a:pt x="174500" y="32157"/>
                  </a:lnTo>
                  <a:lnTo>
                    <a:pt x="190654" y="58060"/>
                  </a:lnTo>
                  <a:lnTo>
                    <a:pt x="210258" y="116958"/>
                  </a:lnTo>
                  <a:lnTo>
                    <a:pt x="221098" y="171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981603" y="1094963"/>
            <a:ext cx="735372" cy="536955"/>
            <a:chOff x="4981603" y="1094963"/>
            <a:chExt cx="735372" cy="536955"/>
          </a:xfrm>
        </p:grpSpPr>
        <p:sp>
          <p:nvSpPr>
            <p:cNvPr id="69" name="Freeform 68"/>
            <p:cNvSpPr/>
            <p:nvPr/>
          </p:nvSpPr>
          <p:spPr>
            <a:xfrm>
              <a:off x="4981603" y="1094963"/>
              <a:ext cx="187890" cy="536955"/>
            </a:xfrm>
            <a:custGeom>
              <a:avLst/>
              <a:gdLst/>
              <a:ahLst/>
              <a:cxnLst/>
              <a:rect l="0" t="0" r="0" b="0"/>
              <a:pathLst>
                <a:path w="187890" h="536955">
                  <a:moveTo>
                    <a:pt x="187889" y="0"/>
                  </a:moveTo>
                  <a:lnTo>
                    <a:pt x="163843" y="9576"/>
                  </a:lnTo>
                  <a:lnTo>
                    <a:pt x="107191" y="59898"/>
                  </a:lnTo>
                  <a:lnTo>
                    <a:pt x="59469" y="116451"/>
                  </a:lnTo>
                  <a:lnTo>
                    <a:pt x="28598" y="159223"/>
                  </a:lnTo>
                  <a:lnTo>
                    <a:pt x="10022" y="211519"/>
                  </a:lnTo>
                  <a:lnTo>
                    <a:pt x="676" y="266910"/>
                  </a:lnTo>
                  <a:lnTo>
                    <a:pt x="0" y="330147"/>
                  </a:lnTo>
                  <a:lnTo>
                    <a:pt x="9919" y="385792"/>
                  </a:lnTo>
                  <a:lnTo>
                    <a:pt x="22853" y="420025"/>
                  </a:lnTo>
                  <a:lnTo>
                    <a:pt x="48913" y="472466"/>
                  </a:lnTo>
                  <a:lnTo>
                    <a:pt x="97165" y="517813"/>
                  </a:lnTo>
                  <a:lnTo>
                    <a:pt x="124743" y="530762"/>
                  </a:lnTo>
                  <a:lnTo>
                    <a:pt x="156303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53761" y="1200248"/>
              <a:ext cx="234893" cy="178986"/>
            </a:xfrm>
            <a:custGeom>
              <a:avLst/>
              <a:gdLst/>
              <a:ahLst/>
              <a:cxnLst/>
              <a:rect l="0" t="0" r="0" b="0"/>
              <a:pathLst>
                <a:path w="234893" h="178986">
                  <a:moveTo>
                    <a:pt x="0" y="0"/>
                  </a:moveTo>
                  <a:lnTo>
                    <a:pt x="17981" y="15641"/>
                  </a:lnTo>
                  <a:lnTo>
                    <a:pt x="74354" y="38437"/>
                  </a:lnTo>
                  <a:lnTo>
                    <a:pt x="136929" y="59647"/>
                  </a:lnTo>
                  <a:lnTo>
                    <a:pt x="189521" y="77207"/>
                  </a:lnTo>
                  <a:lnTo>
                    <a:pt x="226690" y="82148"/>
                  </a:lnTo>
                  <a:lnTo>
                    <a:pt x="233015" y="85181"/>
                  </a:lnTo>
                  <a:lnTo>
                    <a:pt x="234892" y="89543"/>
                  </a:lnTo>
                  <a:lnTo>
                    <a:pt x="233804" y="94790"/>
                  </a:lnTo>
                  <a:lnTo>
                    <a:pt x="228399" y="99458"/>
                  </a:lnTo>
                  <a:lnTo>
                    <a:pt x="168327" y="129865"/>
                  </a:lnTo>
                  <a:lnTo>
                    <a:pt x="115797" y="150448"/>
                  </a:lnTo>
                  <a:lnTo>
                    <a:pt x="54836" y="168396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95875" y="1442404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25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264456" y="1116020"/>
            <a:ext cx="2463995" cy="558012"/>
            <a:chOff x="6264456" y="1116020"/>
            <a:chExt cx="2463995" cy="558012"/>
          </a:xfrm>
        </p:grpSpPr>
        <p:sp>
          <p:nvSpPr>
            <p:cNvPr id="73" name="Freeform 72"/>
            <p:cNvSpPr/>
            <p:nvPr/>
          </p:nvSpPr>
          <p:spPr>
            <a:xfrm>
              <a:off x="6264456" y="1116020"/>
              <a:ext cx="207227" cy="379027"/>
            </a:xfrm>
            <a:custGeom>
              <a:avLst/>
              <a:gdLst/>
              <a:ahLst/>
              <a:cxnLst/>
              <a:rect l="0" t="0" r="0" b="0"/>
              <a:pathLst>
                <a:path w="207227" h="379027">
                  <a:moveTo>
                    <a:pt x="10528" y="0"/>
                  </a:moveTo>
                  <a:lnTo>
                    <a:pt x="16118" y="58617"/>
                  </a:lnTo>
                  <a:lnTo>
                    <a:pt x="18912" y="120027"/>
                  </a:lnTo>
                  <a:lnTo>
                    <a:pt x="12531" y="178430"/>
                  </a:lnTo>
                  <a:lnTo>
                    <a:pt x="10924" y="235027"/>
                  </a:lnTo>
                  <a:lnTo>
                    <a:pt x="10607" y="291267"/>
                  </a:lnTo>
                  <a:lnTo>
                    <a:pt x="10545" y="347436"/>
                  </a:lnTo>
                  <a:lnTo>
                    <a:pt x="10536" y="366156"/>
                  </a:lnTo>
                  <a:lnTo>
                    <a:pt x="16118" y="328473"/>
                  </a:lnTo>
                  <a:lnTo>
                    <a:pt x="31859" y="274016"/>
                  </a:lnTo>
                  <a:lnTo>
                    <a:pt x="39896" y="253976"/>
                  </a:lnTo>
                  <a:lnTo>
                    <a:pt x="51267" y="237271"/>
                  </a:lnTo>
                  <a:lnTo>
                    <a:pt x="67239" y="225167"/>
                  </a:lnTo>
                  <a:lnTo>
                    <a:pt x="87206" y="217058"/>
                  </a:lnTo>
                  <a:lnTo>
                    <a:pt x="111678" y="213453"/>
                  </a:lnTo>
                  <a:lnTo>
                    <a:pt x="135032" y="218091"/>
                  </a:lnTo>
                  <a:lnTo>
                    <a:pt x="178621" y="240132"/>
                  </a:lnTo>
                  <a:lnTo>
                    <a:pt x="193641" y="256464"/>
                  </a:lnTo>
                  <a:lnTo>
                    <a:pt x="203046" y="276591"/>
                  </a:lnTo>
                  <a:lnTo>
                    <a:pt x="207226" y="301134"/>
                  </a:lnTo>
                  <a:lnTo>
                    <a:pt x="202844" y="321401"/>
                  </a:lnTo>
                  <a:lnTo>
                    <a:pt x="191928" y="338207"/>
                  </a:lnTo>
                  <a:lnTo>
                    <a:pt x="175378" y="353475"/>
                  </a:lnTo>
                  <a:lnTo>
                    <a:pt x="140741" y="369636"/>
                  </a:lnTo>
                  <a:lnTo>
                    <a:pt x="87115" y="377171"/>
                  </a:lnTo>
                  <a:lnTo>
                    <a:pt x="34581" y="3786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6083" y="1319120"/>
              <a:ext cx="189513" cy="162314"/>
            </a:xfrm>
            <a:custGeom>
              <a:avLst/>
              <a:gdLst/>
              <a:ahLst/>
              <a:cxnLst/>
              <a:rect l="0" t="0" r="0" b="0"/>
              <a:pathLst>
                <a:path w="189513" h="162314">
                  <a:moveTo>
                    <a:pt x="0" y="60113"/>
                  </a:moveTo>
                  <a:lnTo>
                    <a:pt x="27556" y="67348"/>
                  </a:lnTo>
                  <a:lnTo>
                    <a:pt x="83778" y="69991"/>
                  </a:lnTo>
                  <a:lnTo>
                    <a:pt x="134702" y="64924"/>
                  </a:lnTo>
                  <a:lnTo>
                    <a:pt x="162224" y="50360"/>
                  </a:lnTo>
                  <a:lnTo>
                    <a:pt x="166641" y="43082"/>
                  </a:lnTo>
                  <a:lnTo>
                    <a:pt x="168428" y="25637"/>
                  </a:lnTo>
                  <a:lnTo>
                    <a:pt x="164928" y="18412"/>
                  </a:lnTo>
                  <a:lnTo>
                    <a:pt x="151680" y="7264"/>
                  </a:lnTo>
                  <a:lnTo>
                    <a:pt x="118901" y="0"/>
                  </a:lnTo>
                  <a:lnTo>
                    <a:pt x="96129" y="4540"/>
                  </a:lnTo>
                  <a:lnTo>
                    <a:pt x="66697" y="20250"/>
                  </a:lnTo>
                  <a:lnTo>
                    <a:pt x="43158" y="42842"/>
                  </a:lnTo>
                  <a:lnTo>
                    <a:pt x="24486" y="71763"/>
                  </a:lnTo>
                  <a:lnTo>
                    <a:pt x="19834" y="81918"/>
                  </a:lnTo>
                  <a:lnTo>
                    <a:pt x="17783" y="102559"/>
                  </a:lnTo>
                  <a:lnTo>
                    <a:pt x="21941" y="122262"/>
                  </a:lnTo>
                  <a:lnTo>
                    <a:pt x="31589" y="138817"/>
                  </a:lnTo>
                  <a:lnTo>
                    <a:pt x="49914" y="150855"/>
                  </a:lnTo>
                  <a:lnTo>
                    <a:pt x="73657" y="158934"/>
                  </a:lnTo>
                  <a:lnTo>
                    <a:pt x="113331" y="162313"/>
                  </a:lnTo>
                  <a:lnTo>
                    <a:pt x="162419" y="153567"/>
                  </a:lnTo>
                  <a:lnTo>
                    <a:pt x="189512" y="144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77439" y="1331530"/>
              <a:ext cx="118727" cy="142460"/>
            </a:xfrm>
            <a:custGeom>
              <a:avLst/>
              <a:gdLst/>
              <a:ahLst/>
              <a:cxnLst/>
              <a:rect l="0" t="0" r="0" b="0"/>
              <a:pathLst>
                <a:path w="118727" h="142460">
                  <a:moveTo>
                    <a:pt x="118726" y="5589"/>
                  </a:moveTo>
                  <a:lnTo>
                    <a:pt x="101958" y="0"/>
                  </a:lnTo>
                  <a:lnTo>
                    <a:pt x="84368" y="375"/>
                  </a:lnTo>
                  <a:lnTo>
                    <a:pt x="44479" y="10148"/>
                  </a:lnTo>
                  <a:lnTo>
                    <a:pt x="18869" y="25527"/>
                  </a:lnTo>
                  <a:lnTo>
                    <a:pt x="6885" y="44476"/>
                  </a:lnTo>
                  <a:lnTo>
                    <a:pt x="0" y="67326"/>
                  </a:lnTo>
                  <a:lnTo>
                    <a:pt x="838" y="89179"/>
                  </a:lnTo>
                  <a:lnTo>
                    <a:pt x="8230" y="107471"/>
                  </a:lnTo>
                  <a:lnTo>
                    <a:pt x="13477" y="115624"/>
                  </a:lnTo>
                  <a:lnTo>
                    <a:pt x="31785" y="127803"/>
                  </a:lnTo>
                  <a:lnTo>
                    <a:pt x="55519" y="135945"/>
                  </a:lnTo>
                  <a:lnTo>
                    <a:pt x="118726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95664" y="1337119"/>
              <a:ext cx="145704" cy="143981"/>
            </a:xfrm>
            <a:custGeom>
              <a:avLst/>
              <a:gdLst/>
              <a:ahLst/>
              <a:cxnLst/>
              <a:rect l="0" t="0" r="0" b="0"/>
              <a:pathLst>
                <a:path w="145704" h="143981">
                  <a:moveTo>
                    <a:pt x="90015" y="0"/>
                  </a:moveTo>
                  <a:lnTo>
                    <a:pt x="47323" y="14572"/>
                  </a:lnTo>
                  <a:lnTo>
                    <a:pt x="27757" y="27533"/>
                  </a:lnTo>
                  <a:lnTo>
                    <a:pt x="11262" y="44992"/>
                  </a:lnTo>
                  <a:lnTo>
                    <a:pt x="2371" y="67570"/>
                  </a:lnTo>
                  <a:lnTo>
                    <a:pt x="0" y="80141"/>
                  </a:lnTo>
                  <a:lnTo>
                    <a:pt x="3605" y="103469"/>
                  </a:lnTo>
                  <a:lnTo>
                    <a:pt x="7842" y="114602"/>
                  </a:lnTo>
                  <a:lnTo>
                    <a:pt x="21908" y="130093"/>
                  </a:lnTo>
                  <a:lnTo>
                    <a:pt x="30573" y="135862"/>
                  </a:lnTo>
                  <a:lnTo>
                    <a:pt x="65123" y="143980"/>
                  </a:lnTo>
                  <a:lnTo>
                    <a:pt x="99407" y="140797"/>
                  </a:lnTo>
                  <a:lnTo>
                    <a:pt x="117976" y="132376"/>
                  </a:lnTo>
                  <a:lnTo>
                    <a:pt x="126203" y="126855"/>
                  </a:lnTo>
                  <a:lnTo>
                    <a:pt x="138464" y="111362"/>
                  </a:lnTo>
                  <a:lnTo>
                    <a:pt x="143370" y="102317"/>
                  </a:lnTo>
                  <a:lnTo>
                    <a:pt x="145703" y="82909"/>
                  </a:lnTo>
                  <a:lnTo>
                    <a:pt x="141672" y="63754"/>
                  </a:lnTo>
                  <a:lnTo>
                    <a:pt x="11107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90964" y="1303190"/>
              <a:ext cx="410612" cy="160272"/>
            </a:xfrm>
            <a:custGeom>
              <a:avLst/>
              <a:gdLst/>
              <a:ahLst/>
              <a:cxnLst/>
              <a:rect l="0" t="0" r="0" b="0"/>
              <a:pathLst>
                <a:path w="410612" h="160272">
                  <a:moveTo>
                    <a:pt x="0" y="76043"/>
                  </a:moveTo>
                  <a:lnTo>
                    <a:pt x="17957" y="129918"/>
                  </a:lnTo>
                  <a:lnTo>
                    <a:pt x="25858" y="153617"/>
                  </a:lnTo>
                  <a:lnTo>
                    <a:pt x="22999" y="140362"/>
                  </a:lnTo>
                  <a:lnTo>
                    <a:pt x="24560" y="94554"/>
                  </a:lnTo>
                  <a:lnTo>
                    <a:pt x="30802" y="70232"/>
                  </a:lnTo>
                  <a:lnTo>
                    <a:pt x="41376" y="51623"/>
                  </a:lnTo>
                  <a:lnTo>
                    <a:pt x="48641" y="46895"/>
                  </a:lnTo>
                  <a:lnTo>
                    <a:pt x="66072" y="44761"/>
                  </a:lnTo>
                  <a:lnTo>
                    <a:pt x="82398" y="50831"/>
                  </a:lnTo>
                  <a:lnTo>
                    <a:pt x="97453" y="62498"/>
                  </a:lnTo>
                  <a:lnTo>
                    <a:pt x="117912" y="88797"/>
                  </a:lnTo>
                  <a:lnTo>
                    <a:pt x="127664" y="108618"/>
                  </a:lnTo>
                  <a:lnTo>
                    <a:pt x="130733" y="109458"/>
                  </a:lnTo>
                  <a:lnTo>
                    <a:pt x="132778" y="104168"/>
                  </a:lnTo>
                  <a:lnTo>
                    <a:pt x="141651" y="59242"/>
                  </a:lnTo>
                  <a:lnTo>
                    <a:pt x="156874" y="30250"/>
                  </a:lnTo>
                  <a:lnTo>
                    <a:pt x="164244" y="25627"/>
                  </a:lnTo>
                  <a:lnTo>
                    <a:pt x="181792" y="23610"/>
                  </a:lnTo>
                  <a:lnTo>
                    <a:pt x="198169" y="29733"/>
                  </a:lnTo>
                  <a:lnTo>
                    <a:pt x="205812" y="34641"/>
                  </a:lnTo>
                  <a:lnTo>
                    <a:pt x="217424" y="49453"/>
                  </a:lnTo>
                  <a:lnTo>
                    <a:pt x="254515" y="109384"/>
                  </a:lnTo>
                  <a:lnTo>
                    <a:pt x="261494" y="149136"/>
                  </a:lnTo>
                  <a:lnTo>
                    <a:pt x="265042" y="134485"/>
                  </a:lnTo>
                  <a:lnTo>
                    <a:pt x="274164" y="121124"/>
                  </a:lnTo>
                  <a:lnTo>
                    <a:pt x="298043" y="100449"/>
                  </a:lnTo>
                  <a:lnTo>
                    <a:pt x="358253" y="67546"/>
                  </a:lnTo>
                  <a:lnTo>
                    <a:pt x="384049" y="47529"/>
                  </a:lnTo>
                  <a:lnTo>
                    <a:pt x="388223" y="39486"/>
                  </a:lnTo>
                  <a:lnTo>
                    <a:pt x="389743" y="21191"/>
                  </a:lnTo>
                  <a:lnTo>
                    <a:pt x="386170" y="13738"/>
                  </a:lnTo>
                  <a:lnTo>
                    <a:pt x="372842" y="2339"/>
                  </a:lnTo>
                  <a:lnTo>
                    <a:pt x="364375" y="0"/>
                  </a:lnTo>
                  <a:lnTo>
                    <a:pt x="345608" y="522"/>
                  </a:lnTo>
                  <a:lnTo>
                    <a:pt x="315311" y="12982"/>
                  </a:lnTo>
                  <a:lnTo>
                    <a:pt x="289697" y="37081"/>
                  </a:lnTo>
                  <a:lnTo>
                    <a:pt x="285548" y="47728"/>
                  </a:lnTo>
                  <a:lnTo>
                    <a:pt x="284058" y="72037"/>
                  </a:lnTo>
                  <a:lnTo>
                    <a:pt x="295385" y="106441"/>
                  </a:lnTo>
                  <a:lnTo>
                    <a:pt x="313559" y="133273"/>
                  </a:lnTo>
                  <a:lnTo>
                    <a:pt x="339351" y="150452"/>
                  </a:lnTo>
                  <a:lnTo>
                    <a:pt x="391969" y="158978"/>
                  </a:lnTo>
                  <a:lnTo>
                    <a:pt x="410611" y="160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26675" y="1295005"/>
              <a:ext cx="164400" cy="207818"/>
            </a:xfrm>
            <a:custGeom>
              <a:avLst/>
              <a:gdLst/>
              <a:ahLst/>
              <a:cxnLst/>
              <a:rect l="0" t="0" r="0" b="0"/>
              <a:pathLst>
                <a:path w="164400" h="207818">
                  <a:moveTo>
                    <a:pt x="106527" y="0"/>
                  </a:moveTo>
                  <a:lnTo>
                    <a:pt x="51482" y="17958"/>
                  </a:lnTo>
                  <a:lnTo>
                    <a:pt x="26690" y="24749"/>
                  </a:lnTo>
                  <a:lnTo>
                    <a:pt x="17038" y="30537"/>
                  </a:lnTo>
                  <a:lnTo>
                    <a:pt x="3193" y="46327"/>
                  </a:lnTo>
                  <a:lnTo>
                    <a:pt x="202" y="55451"/>
                  </a:lnTo>
                  <a:lnTo>
                    <a:pt x="0" y="74948"/>
                  </a:lnTo>
                  <a:lnTo>
                    <a:pt x="3923" y="82720"/>
                  </a:lnTo>
                  <a:lnTo>
                    <a:pt x="17642" y="94476"/>
                  </a:lnTo>
                  <a:lnTo>
                    <a:pt x="76639" y="115314"/>
                  </a:lnTo>
                  <a:lnTo>
                    <a:pt x="136949" y="134465"/>
                  </a:lnTo>
                  <a:lnTo>
                    <a:pt x="158652" y="145940"/>
                  </a:lnTo>
                  <a:lnTo>
                    <a:pt x="163504" y="153445"/>
                  </a:lnTo>
                  <a:lnTo>
                    <a:pt x="164399" y="161958"/>
                  </a:lnTo>
                  <a:lnTo>
                    <a:pt x="162656" y="171143"/>
                  </a:lnTo>
                  <a:lnTo>
                    <a:pt x="157984" y="178436"/>
                  </a:lnTo>
                  <a:lnTo>
                    <a:pt x="143435" y="189659"/>
                  </a:lnTo>
                  <a:lnTo>
                    <a:pt x="89857" y="205226"/>
                  </a:lnTo>
                  <a:lnTo>
                    <a:pt x="49465" y="207817"/>
                  </a:lnTo>
                  <a:lnTo>
                    <a:pt x="1177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48168" y="1189720"/>
              <a:ext cx="279916" cy="210571"/>
            </a:xfrm>
            <a:custGeom>
              <a:avLst/>
              <a:gdLst/>
              <a:ahLst/>
              <a:cxnLst/>
              <a:rect l="0" t="0" r="0" b="0"/>
              <a:pathLst>
                <a:path w="279916" h="210571">
                  <a:moveTo>
                    <a:pt x="216743" y="0"/>
                  </a:moveTo>
                  <a:lnTo>
                    <a:pt x="198762" y="15641"/>
                  </a:lnTo>
                  <a:lnTo>
                    <a:pt x="158180" y="40433"/>
                  </a:lnTo>
                  <a:lnTo>
                    <a:pt x="100778" y="87844"/>
                  </a:lnTo>
                  <a:lnTo>
                    <a:pt x="66888" y="112715"/>
                  </a:lnTo>
                  <a:lnTo>
                    <a:pt x="40151" y="128543"/>
                  </a:lnTo>
                  <a:lnTo>
                    <a:pt x="14292" y="144931"/>
                  </a:lnTo>
                  <a:lnTo>
                    <a:pt x="4567" y="149263"/>
                  </a:lnTo>
                  <a:lnTo>
                    <a:pt x="423" y="154491"/>
                  </a:lnTo>
                  <a:lnTo>
                    <a:pt x="0" y="160316"/>
                  </a:lnTo>
                  <a:lnTo>
                    <a:pt x="2058" y="166539"/>
                  </a:lnTo>
                  <a:lnTo>
                    <a:pt x="8109" y="170687"/>
                  </a:lnTo>
                  <a:lnTo>
                    <a:pt x="70531" y="185491"/>
                  </a:lnTo>
                  <a:lnTo>
                    <a:pt x="122914" y="191838"/>
                  </a:lnTo>
                  <a:lnTo>
                    <a:pt x="185064" y="206197"/>
                  </a:lnTo>
                  <a:lnTo>
                    <a:pt x="238476" y="209706"/>
                  </a:lnTo>
                  <a:lnTo>
                    <a:pt x="27991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22757" y="1463478"/>
              <a:ext cx="294798" cy="10512"/>
            </a:xfrm>
            <a:custGeom>
              <a:avLst/>
              <a:gdLst/>
              <a:ahLst/>
              <a:cxnLst/>
              <a:rect l="0" t="0" r="0" b="0"/>
              <a:pathLst>
                <a:path w="294798" h="10512">
                  <a:moveTo>
                    <a:pt x="294797" y="10511"/>
                  </a:moveTo>
                  <a:lnTo>
                    <a:pt x="240652" y="2178"/>
                  </a:lnTo>
                  <a:lnTo>
                    <a:pt x="185706" y="416"/>
                  </a:lnTo>
                  <a:lnTo>
                    <a:pt x="129792" y="68"/>
                  </a:lnTo>
                  <a:lnTo>
                    <a:pt x="73687" y="0"/>
                  </a:lnTo>
                  <a:lnTo>
                    <a:pt x="10281" y="8317"/>
                  </a:lnTo>
                  <a:lnTo>
                    <a:pt x="0" y="10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54425" y="1558217"/>
              <a:ext cx="74026" cy="115815"/>
            </a:xfrm>
            <a:custGeom>
              <a:avLst/>
              <a:gdLst/>
              <a:ahLst/>
              <a:cxnLst/>
              <a:rect l="0" t="0" r="0" b="0"/>
              <a:pathLst>
                <a:path w="74026" h="115815">
                  <a:moveTo>
                    <a:pt x="0" y="0"/>
                  </a:moveTo>
                  <a:lnTo>
                    <a:pt x="60873" y="42662"/>
                  </a:lnTo>
                  <a:lnTo>
                    <a:pt x="68658" y="49498"/>
                  </a:lnTo>
                  <a:lnTo>
                    <a:pt x="72678" y="57565"/>
                  </a:lnTo>
                  <a:lnTo>
                    <a:pt x="74025" y="75888"/>
                  </a:lnTo>
                  <a:lnTo>
                    <a:pt x="67605" y="92609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355861" y="1810901"/>
            <a:ext cx="4356509" cy="442198"/>
            <a:chOff x="1355861" y="1810901"/>
            <a:chExt cx="4356509" cy="442198"/>
          </a:xfrm>
        </p:grpSpPr>
        <p:sp>
          <p:nvSpPr>
            <p:cNvPr id="83" name="Freeform 82"/>
            <p:cNvSpPr/>
            <p:nvPr/>
          </p:nvSpPr>
          <p:spPr>
            <a:xfrm>
              <a:off x="1355861" y="1874072"/>
              <a:ext cx="286585" cy="263214"/>
            </a:xfrm>
            <a:custGeom>
              <a:avLst/>
              <a:gdLst/>
              <a:ahLst/>
              <a:cxnLst/>
              <a:rect l="0" t="0" r="0" b="0"/>
              <a:pathLst>
                <a:path w="286585" h="263214">
                  <a:moveTo>
                    <a:pt x="286584" y="0"/>
                  </a:moveTo>
                  <a:lnTo>
                    <a:pt x="228021" y="58563"/>
                  </a:lnTo>
                  <a:lnTo>
                    <a:pt x="170251" y="92614"/>
                  </a:lnTo>
                  <a:lnTo>
                    <a:pt x="109727" y="123403"/>
                  </a:lnTo>
                  <a:lnTo>
                    <a:pt x="55237" y="150738"/>
                  </a:lnTo>
                  <a:lnTo>
                    <a:pt x="2352" y="171481"/>
                  </a:lnTo>
                  <a:lnTo>
                    <a:pt x="0" y="175152"/>
                  </a:lnTo>
                  <a:lnTo>
                    <a:pt x="3111" y="178769"/>
                  </a:lnTo>
                  <a:lnTo>
                    <a:pt x="54326" y="196504"/>
                  </a:lnTo>
                  <a:lnTo>
                    <a:pt x="108168" y="210564"/>
                  </a:lnTo>
                  <a:lnTo>
                    <a:pt x="163864" y="224607"/>
                  </a:lnTo>
                  <a:lnTo>
                    <a:pt x="222504" y="242155"/>
                  </a:lnTo>
                  <a:lnTo>
                    <a:pt x="277146" y="260093"/>
                  </a:lnTo>
                  <a:lnTo>
                    <a:pt x="28658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47813" y="1810901"/>
              <a:ext cx="200725" cy="361680"/>
            </a:xfrm>
            <a:custGeom>
              <a:avLst/>
              <a:gdLst/>
              <a:ahLst/>
              <a:cxnLst/>
              <a:rect l="0" t="0" r="0" b="0"/>
              <a:pathLst>
                <a:path w="200725" h="361680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9756"/>
                  </a:lnTo>
                  <a:lnTo>
                    <a:pt x="19996" y="218427"/>
                  </a:lnTo>
                  <a:lnTo>
                    <a:pt x="21912" y="266840"/>
                  </a:lnTo>
                  <a:lnTo>
                    <a:pt x="29328" y="325714"/>
                  </a:lnTo>
                  <a:lnTo>
                    <a:pt x="30081" y="339975"/>
                  </a:lnTo>
                  <a:lnTo>
                    <a:pt x="28243" y="345973"/>
                  </a:lnTo>
                  <a:lnTo>
                    <a:pt x="24678" y="346462"/>
                  </a:lnTo>
                  <a:lnTo>
                    <a:pt x="19961" y="343279"/>
                  </a:lnTo>
                  <a:lnTo>
                    <a:pt x="14721" y="327263"/>
                  </a:lnTo>
                  <a:lnTo>
                    <a:pt x="13324" y="316442"/>
                  </a:lnTo>
                  <a:lnTo>
                    <a:pt x="18010" y="298178"/>
                  </a:lnTo>
                  <a:lnTo>
                    <a:pt x="44966" y="236314"/>
                  </a:lnTo>
                  <a:lnTo>
                    <a:pt x="51034" y="227733"/>
                  </a:lnTo>
                  <a:lnTo>
                    <a:pt x="70255" y="215079"/>
                  </a:lnTo>
                  <a:lnTo>
                    <a:pt x="81932" y="210066"/>
                  </a:lnTo>
                  <a:lnTo>
                    <a:pt x="107384" y="207617"/>
                  </a:lnTo>
                  <a:lnTo>
                    <a:pt x="131954" y="211597"/>
                  </a:lnTo>
                  <a:lnTo>
                    <a:pt x="158940" y="226992"/>
                  </a:lnTo>
                  <a:lnTo>
                    <a:pt x="196203" y="260017"/>
                  </a:lnTo>
                  <a:lnTo>
                    <a:pt x="199822" y="269271"/>
                  </a:lnTo>
                  <a:lnTo>
                    <a:pt x="200724" y="292032"/>
                  </a:lnTo>
                  <a:lnTo>
                    <a:pt x="189065" y="325564"/>
                  </a:lnTo>
                  <a:lnTo>
                    <a:pt x="170987" y="340837"/>
                  </a:lnTo>
                  <a:lnTo>
                    <a:pt x="126842" y="360174"/>
                  </a:lnTo>
                  <a:lnTo>
                    <a:pt x="102388" y="36167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88271" y="1975503"/>
              <a:ext cx="191211" cy="172311"/>
            </a:xfrm>
            <a:custGeom>
              <a:avLst/>
              <a:gdLst/>
              <a:ahLst/>
              <a:cxnLst/>
              <a:rect l="0" t="0" r="0" b="0"/>
              <a:pathLst>
                <a:path w="191211" h="172311">
                  <a:moveTo>
                    <a:pt x="54340" y="77554"/>
                  </a:moveTo>
                  <a:lnTo>
                    <a:pt x="112957" y="71964"/>
                  </a:lnTo>
                  <a:lnTo>
                    <a:pt x="147747" y="57310"/>
                  </a:lnTo>
                  <a:lnTo>
                    <a:pt x="154046" y="50020"/>
                  </a:lnTo>
                  <a:lnTo>
                    <a:pt x="157076" y="41650"/>
                  </a:lnTo>
                  <a:lnTo>
                    <a:pt x="157925" y="32561"/>
                  </a:lnTo>
                  <a:lnTo>
                    <a:pt x="154982" y="25332"/>
                  </a:lnTo>
                  <a:lnTo>
                    <a:pt x="142354" y="14180"/>
                  </a:lnTo>
                  <a:lnTo>
                    <a:pt x="109924" y="1324"/>
                  </a:lnTo>
                  <a:lnTo>
                    <a:pt x="87233" y="0"/>
                  </a:lnTo>
                  <a:lnTo>
                    <a:pt x="65450" y="4481"/>
                  </a:lnTo>
                  <a:lnTo>
                    <a:pt x="44070" y="14271"/>
                  </a:lnTo>
                  <a:lnTo>
                    <a:pt x="17892" y="38526"/>
                  </a:lnTo>
                  <a:lnTo>
                    <a:pt x="907" y="73529"/>
                  </a:lnTo>
                  <a:lnTo>
                    <a:pt x="0" y="84229"/>
                  </a:lnTo>
                  <a:lnTo>
                    <a:pt x="15743" y="131306"/>
                  </a:lnTo>
                  <a:lnTo>
                    <a:pt x="28997" y="145507"/>
                  </a:lnTo>
                  <a:lnTo>
                    <a:pt x="66102" y="164156"/>
                  </a:lnTo>
                  <a:lnTo>
                    <a:pt x="122867" y="170699"/>
                  </a:lnTo>
                  <a:lnTo>
                    <a:pt x="170995" y="171992"/>
                  </a:lnTo>
                  <a:lnTo>
                    <a:pt x="191210" y="172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60461" y="1973768"/>
              <a:ext cx="140120" cy="159458"/>
            </a:xfrm>
            <a:custGeom>
              <a:avLst/>
              <a:gdLst/>
              <a:ahLst/>
              <a:cxnLst/>
              <a:rect l="0" t="0" r="0" b="0"/>
              <a:pathLst>
                <a:path w="140120" h="159458">
                  <a:moveTo>
                    <a:pt x="119062" y="5589"/>
                  </a:moveTo>
                  <a:lnTo>
                    <a:pt x="102294" y="0"/>
                  </a:lnTo>
                  <a:lnTo>
                    <a:pt x="69510" y="2113"/>
                  </a:lnTo>
                  <a:lnTo>
                    <a:pt x="49856" y="10283"/>
                  </a:lnTo>
                  <a:lnTo>
                    <a:pt x="33321" y="22883"/>
                  </a:lnTo>
                  <a:lnTo>
                    <a:pt x="12029" y="49708"/>
                  </a:lnTo>
                  <a:lnTo>
                    <a:pt x="2082" y="69651"/>
                  </a:lnTo>
                  <a:lnTo>
                    <a:pt x="0" y="90213"/>
                  </a:lnTo>
                  <a:lnTo>
                    <a:pt x="4144" y="109880"/>
                  </a:lnTo>
                  <a:lnTo>
                    <a:pt x="13785" y="126420"/>
                  </a:lnTo>
                  <a:lnTo>
                    <a:pt x="37956" y="148885"/>
                  </a:lnTo>
                  <a:lnTo>
                    <a:pt x="60398" y="157014"/>
                  </a:lnTo>
                  <a:lnTo>
                    <a:pt x="84800" y="159457"/>
                  </a:lnTo>
                  <a:lnTo>
                    <a:pt x="140119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81645" y="1984296"/>
              <a:ext cx="132383" cy="146346"/>
            </a:xfrm>
            <a:custGeom>
              <a:avLst/>
              <a:gdLst/>
              <a:ahLst/>
              <a:cxnLst/>
              <a:rect l="0" t="0" r="0" b="0"/>
              <a:pathLst>
                <a:path w="132383" h="146346">
                  <a:moveTo>
                    <a:pt x="87391" y="5590"/>
                  </a:moveTo>
                  <a:lnTo>
                    <a:pt x="70623" y="0"/>
                  </a:lnTo>
                  <a:lnTo>
                    <a:pt x="53033" y="3496"/>
                  </a:lnTo>
                  <a:lnTo>
                    <a:pt x="34686" y="14018"/>
                  </a:lnTo>
                  <a:lnTo>
                    <a:pt x="12373" y="39672"/>
                  </a:lnTo>
                  <a:lnTo>
                    <a:pt x="2187" y="59342"/>
                  </a:lnTo>
                  <a:lnTo>
                    <a:pt x="0" y="82902"/>
                  </a:lnTo>
                  <a:lnTo>
                    <a:pt x="4097" y="107801"/>
                  </a:lnTo>
                  <a:lnTo>
                    <a:pt x="13717" y="130565"/>
                  </a:lnTo>
                  <a:lnTo>
                    <a:pt x="21897" y="138040"/>
                  </a:lnTo>
                  <a:lnTo>
                    <a:pt x="43465" y="146345"/>
                  </a:lnTo>
                  <a:lnTo>
                    <a:pt x="81914" y="145431"/>
                  </a:lnTo>
                  <a:lnTo>
                    <a:pt x="102894" y="134422"/>
                  </a:lnTo>
                  <a:lnTo>
                    <a:pt x="118848" y="117831"/>
                  </a:lnTo>
                  <a:lnTo>
                    <a:pt x="129838" y="98758"/>
                  </a:lnTo>
                  <a:lnTo>
                    <a:pt x="132382" y="75464"/>
                  </a:lnTo>
                  <a:lnTo>
                    <a:pt x="128444" y="53023"/>
                  </a:lnTo>
                  <a:lnTo>
                    <a:pt x="108448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84849" y="1956839"/>
              <a:ext cx="431669" cy="141905"/>
            </a:xfrm>
            <a:custGeom>
              <a:avLst/>
              <a:gdLst/>
              <a:ahLst/>
              <a:cxnLst/>
              <a:rect l="0" t="0" r="0" b="0"/>
              <a:pathLst>
                <a:path w="431669" h="141905">
                  <a:moveTo>
                    <a:pt x="0" y="96218"/>
                  </a:moveTo>
                  <a:lnTo>
                    <a:pt x="14654" y="140180"/>
                  </a:lnTo>
                  <a:lnTo>
                    <a:pt x="16789" y="141904"/>
                  </a:lnTo>
                  <a:lnTo>
                    <a:pt x="18211" y="138373"/>
                  </a:lnTo>
                  <a:lnTo>
                    <a:pt x="23022" y="88771"/>
                  </a:lnTo>
                  <a:lnTo>
                    <a:pt x="32069" y="71071"/>
                  </a:lnTo>
                  <a:lnTo>
                    <a:pt x="47008" y="58525"/>
                  </a:lnTo>
                  <a:lnTo>
                    <a:pt x="55905" y="53542"/>
                  </a:lnTo>
                  <a:lnTo>
                    <a:pt x="64177" y="52559"/>
                  </a:lnTo>
                  <a:lnTo>
                    <a:pt x="79606" y="57707"/>
                  </a:lnTo>
                  <a:lnTo>
                    <a:pt x="101446" y="79348"/>
                  </a:lnTo>
                  <a:lnTo>
                    <a:pt x="117146" y="107987"/>
                  </a:lnTo>
                  <a:lnTo>
                    <a:pt x="120211" y="109913"/>
                  </a:lnTo>
                  <a:lnTo>
                    <a:pt x="122255" y="106518"/>
                  </a:lnTo>
                  <a:lnTo>
                    <a:pt x="135379" y="57150"/>
                  </a:lnTo>
                  <a:lnTo>
                    <a:pt x="146346" y="39470"/>
                  </a:lnTo>
                  <a:lnTo>
                    <a:pt x="153716" y="34989"/>
                  </a:lnTo>
                  <a:lnTo>
                    <a:pt x="171263" y="33130"/>
                  </a:lnTo>
                  <a:lnTo>
                    <a:pt x="187641" y="39323"/>
                  </a:lnTo>
                  <a:lnTo>
                    <a:pt x="217219" y="62362"/>
                  </a:lnTo>
                  <a:lnTo>
                    <a:pt x="232947" y="93725"/>
                  </a:lnTo>
                  <a:lnTo>
                    <a:pt x="245016" y="127065"/>
                  </a:lnTo>
                  <a:lnTo>
                    <a:pt x="248742" y="130820"/>
                  </a:lnTo>
                  <a:lnTo>
                    <a:pt x="252396" y="129815"/>
                  </a:lnTo>
                  <a:lnTo>
                    <a:pt x="269366" y="114751"/>
                  </a:lnTo>
                  <a:lnTo>
                    <a:pt x="306542" y="94289"/>
                  </a:lnTo>
                  <a:lnTo>
                    <a:pt x="368604" y="71790"/>
                  </a:lnTo>
                  <a:lnTo>
                    <a:pt x="394526" y="55574"/>
                  </a:lnTo>
                  <a:lnTo>
                    <a:pt x="399887" y="46895"/>
                  </a:lnTo>
                  <a:lnTo>
                    <a:pt x="405845" y="24774"/>
                  </a:lnTo>
                  <a:lnTo>
                    <a:pt x="403924" y="15833"/>
                  </a:lnTo>
                  <a:lnTo>
                    <a:pt x="399135" y="8703"/>
                  </a:lnTo>
                  <a:lnTo>
                    <a:pt x="392432" y="2779"/>
                  </a:lnTo>
                  <a:lnTo>
                    <a:pt x="383284" y="0"/>
                  </a:lnTo>
                  <a:lnTo>
                    <a:pt x="360641" y="32"/>
                  </a:lnTo>
                  <a:lnTo>
                    <a:pt x="341219" y="7065"/>
                  </a:lnTo>
                  <a:lnTo>
                    <a:pt x="332764" y="12216"/>
                  </a:lnTo>
                  <a:lnTo>
                    <a:pt x="320251" y="27298"/>
                  </a:lnTo>
                  <a:lnTo>
                    <a:pt x="315276" y="36233"/>
                  </a:lnTo>
                  <a:lnTo>
                    <a:pt x="308275" y="76755"/>
                  </a:lnTo>
                  <a:lnTo>
                    <a:pt x="312876" y="99656"/>
                  </a:lnTo>
                  <a:lnTo>
                    <a:pt x="317378" y="109038"/>
                  </a:lnTo>
                  <a:lnTo>
                    <a:pt x="331740" y="122583"/>
                  </a:lnTo>
                  <a:lnTo>
                    <a:pt x="350991" y="131332"/>
                  </a:lnTo>
                  <a:lnTo>
                    <a:pt x="386967" y="135088"/>
                  </a:lnTo>
                  <a:lnTo>
                    <a:pt x="431668" y="127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23361" y="1937243"/>
              <a:ext cx="157099" cy="221100"/>
            </a:xfrm>
            <a:custGeom>
              <a:avLst/>
              <a:gdLst/>
              <a:ahLst/>
              <a:cxnLst/>
              <a:rect l="0" t="0" r="0" b="0"/>
              <a:pathLst>
                <a:path w="157099" h="221100">
                  <a:moveTo>
                    <a:pt x="103727" y="0"/>
                  </a:moveTo>
                  <a:lnTo>
                    <a:pt x="81370" y="0"/>
                  </a:lnTo>
                  <a:lnTo>
                    <a:pt x="50699" y="11178"/>
                  </a:lnTo>
                  <a:lnTo>
                    <a:pt x="2533" y="49498"/>
                  </a:lnTo>
                  <a:lnTo>
                    <a:pt x="0" y="56395"/>
                  </a:lnTo>
                  <a:lnTo>
                    <a:pt x="650" y="63333"/>
                  </a:lnTo>
                  <a:lnTo>
                    <a:pt x="3423" y="70298"/>
                  </a:lnTo>
                  <a:lnTo>
                    <a:pt x="15863" y="81157"/>
                  </a:lnTo>
                  <a:lnTo>
                    <a:pt x="72746" y="105016"/>
                  </a:lnTo>
                  <a:lnTo>
                    <a:pt x="92297" y="113354"/>
                  </a:lnTo>
                  <a:lnTo>
                    <a:pt x="152687" y="165124"/>
                  </a:lnTo>
                  <a:lnTo>
                    <a:pt x="156255" y="173254"/>
                  </a:lnTo>
                  <a:lnTo>
                    <a:pt x="157098" y="191645"/>
                  </a:lnTo>
                  <a:lnTo>
                    <a:pt x="153346" y="199123"/>
                  </a:lnTo>
                  <a:lnTo>
                    <a:pt x="139818" y="210552"/>
                  </a:lnTo>
                  <a:lnTo>
                    <a:pt x="101292" y="217974"/>
                  </a:lnTo>
                  <a:lnTo>
                    <a:pt x="42647" y="220687"/>
                  </a:lnTo>
                  <a:lnTo>
                    <a:pt x="3002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95626" y="1831958"/>
              <a:ext cx="251347" cy="242157"/>
            </a:xfrm>
            <a:custGeom>
              <a:avLst/>
              <a:gdLst/>
              <a:ahLst/>
              <a:cxnLst/>
              <a:rect l="0" t="0" r="0" b="0"/>
              <a:pathLst>
                <a:path w="251347" h="242157">
                  <a:moveTo>
                    <a:pt x="0" y="0"/>
                  </a:moveTo>
                  <a:lnTo>
                    <a:pt x="11179" y="11178"/>
                  </a:lnTo>
                  <a:lnTo>
                    <a:pt x="73218" y="40433"/>
                  </a:lnTo>
                  <a:lnTo>
                    <a:pt x="129399" y="73940"/>
                  </a:lnTo>
                  <a:lnTo>
                    <a:pt x="188530" y="107656"/>
                  </a:lnTo>
                  <a:lnTo>
                    <a:pt x="242026" y="129239"/>
                  </a:lnTo>
                  <a:lnTo>
                    <a:pt x="247919" y="135293"/>
                  </a:lnTo>
                  <a:lnTo>
                    <a:pt x="250677" y="142838"/>
                  </a:lnTo>
                  <a:lnTo>
                    <a:pt x="251346" y="151377"/>
                  </a:lnTo>
                  <a:lnTo>
                    <a:pt x="247113" y="158240"/>
                  </a:lnTo>
                  <a:lnTo>
                    <a:pt x="229931" y="168985"/>
                  </a:lnTo>
                  <a:lnTo>
                    <a:pt x="167309" y="180787"/>
                  </a:lnTo>
                  <a:lnTo>
                    <a:pt x="112078" y="193379"/>
                  </a:lnTo>
                  <a:lnTo>
                    <a:pt x="53537" y="21373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85181" y="2105699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1" y="74786"/>
                  </a:lnTo>
                  <a:lnTo>
                    <a:pt x="41342" y="94070"/>
                  </a:lnTo>
                  <a:lnTo>
                    <a:pt x="31633" y="110439"/>
                  </a:lnTo>
                  <a:lnTo>
                    <a:pt x="19518" y="1192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94673" y="1961499"/>
              <a:ext cx="161462" cy="200125"/>
            </a:xfrm>
            <a:custGeom>
              <a:avLst/>
              <a:gdLst/>
              <a:ahLst/>
              <a:cxnLst/>
              <a:rect l="0" t="0" r="0" b="0"/>
              <a:pathLst>
                <a:path w="161462" h="200125">
                  <a:moveTo>
                    <a:pt x="53720" y="91558"/>
                  </a:moveTo>
                  <a:lnTo>
                    <a:pt x="96412" y="88438"/>
                  </a:lnTo>
                  <a:lnTo>
                    <a:pt x="138062" y="76903"/>
                  </a:lnTo>
                  <a:lnTo>
                    <a:pt x="146213" y="71260"/>
                  </a:lnTo>
                  <a:lnTo>
                    <a:pt x="158389" y="55630"/>
                  </a:lnTo>
                  <a:lnTo>
                    <a:pt x="161461" y="36985"/>
                  </a:lnTo>
                  <a:lnTo>
                    <a:pt x="160642" y="27100"/>
                  </a:lnTo>
                  <a:lnTo>
                    <a:pt x="156587" y="19340"/>
                  </a:lnTo>
                  <a:lnTo>
                    <a:pt x="142723" y="7598"/>
                  </a:lnTo>
                  <a:lnTo>
                    <a:pt x="109597" y="0"/>
                  </a:lnTo>
                  <a:lnTo>
                    <a:pt x="75736" y="3338"/>
                  </a:lnTo>
                  <a:lnTo>
                    <a:pt x="57265" y="11795"/>
                  </a:lnTo>
                  <a:lnTo>
                    <a:pt x="26344" y="36288"/>
                  </a:lnTo>
                  <a:lnTo>
                    <a:pt x="4794" y="67902"/>
                  </a:lnTo>
                  <a:lnTo>
                    <a:pt x="0" y="90403"/>
                  </a:lnTo>
                  <a:lnTo>
                    <a:pt x="6454" y="133443"/>
                  </a:lnTo>
                  <a:lnTo>
                    <a:pt x="21258" y="159600"/>
                  </a:lnTo>
                  <a:lnTo>
                    <a:pt x="46051" y="182168"/>
                  </a:lnTo>
                  <a:lnTo>
                    <a:pt x="75624" y="198084"/>
                  </a:lnTo>
                  <a:lnTo>
                    <a:pt x="96211" y="200124"/>
                  </a:lnTo>
                  <a:lnTo>
                    <a:pt x="159005" y="186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90549" y="1810901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9878" y="181550"/>
                  </a:lnTo>
                  <a:lnTo>
                    <a:pt x="15989" y="244092"/>
                  </a:lnTo>
                  <a:lnTo>
                    <a:pt x="31842" y="301075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27378" y="194777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1" y="3119"/>
                  </a:lnTo>
                  <a:lnTo>
                    <a:pt x="86275" y="16788"/>
                  </a:lnTo>
                  <a:lnTo>
                    <a:pt x="22944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30287" y="1989886"/>
              <a:ext cx="102418" cy="147400"/>
            </a:xfrm>
            <a:custGeom>
              <a:avLst/>
              <a:gdLst/>
              <a:ahLst/>
              <a:cxnLst/>
              <a:rect l="0" t="0" r="0" b="0"/>
              <a:pathLst>
                <a:path w="102418" h="147400">
                  <a:moveTo>
                    <a:pt x="102417" y="0"/>
                  </a:moveTo>
                  <a:lnTo>
                    <a:pt x="59725" y="3119"/>
                  </a:lnTo>
                  <a:lnTo>
                    <a:pt x="40159" y="9575"/>
                  </a:lnTo>
                  <a:lnTo>
                    <a:pt x="23664" y="20243"/>
                  </a:lnTo>
                  <a:lnTo>
                    <a:pt x="11653" y="35903"/>
                  </a:lnTo>
                  <a:lnTo>
                    <a:pt x="3586" y="55731"/>
                  </a:lnTo>
                  <a:lnTo>
                    <a:pt x="0" y="80141"/>
                  </a:lnTo>
                  <a:lnTo>
                    <a:pt x="4646" y="100349"/>
                  </a:lnTo>
                  <a:lnTo>
                    <a:pt x="15680" y="117129"/>
                  </a:lnTo>
                  <a:lnTo>
                    <a:pt x="32281" y="132386"/>
                  </a:lnTo>
                  <a:lnTo>
                    <a:pt x="54478" y="140726"/>
                  </a:lnTo>
                  <a:lnTo>
                    <a:pt x="10241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16933" y="2095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59046" y="1842487"/>
              <a:ext cx="153324" cy="410612"/>
            </a:xfrm>
            <a:custGeom>
              <a:avLst/>
              <a:gdLst/>
              <a:ahLst/>
              <a:cxnLst/>
              <a:rect l="0" t="0" r="0" b="0"/>
              <a:pathLst>
                <a:path w="153324" h="410612">
                  <a:moveTo>
                    <a:pt x="0" y="0"/>
                  </a:moveTo>
                  <a:lnTo>
                    <a:pt x="60873" y="60873"/>
                  </a:lnTo>
                  <a:lnTo>
                    <a:pt x="117759" y="123348"/>
                  </a:lnTo>
                  <a:lnTo>
                    <a:pt x="142386" y="162629"/>
                  </a:lnTo>
                  <a:lnTo>
                    <a:pt x="153323" y="209493"/>
                  </a:lnTo>
                  <a:lnTo>
                    <a:pt x="148613" y="269325"/>
                  </a:lnTo>
                  <a:lnTo>
                    <a:pt x="138530" y="309737"/>
                  </a:lnTo>
                  <a:lnTo>
                    <a:pt x="101305" y="36786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801379" y="2705823"/>
            <a:ext cx="2068665" cy="491935"/>
            <a:chOff x="2801379" y="2705823"/>
            <a:chExt cx="2068665" cy="491935"/>
          </a:xfrm>
        </p:grpSpPr>
        <p:sp>
          <p:nvSpPr>
            <p:cNvPr id="99" name="Freeform 98"/>
            <p:cNvSpPr/>
            <p:nvPr/>
          </p:nvSpPr>
          <p:spPr>
            <a:xfrm>
              <a:off x="2801379" y="2705823"/>
              <a:ext cx="297912" cy="491935"/>
            </a:xfrm>
            <a:custGeom>
              <a:avLst/>
              <a:gdLst/>
              <a:ahLst/>
              <a:cxnLst/>
              <a:rect l="0" t="0" r="0" b="0"/>
              <a:pathLst>
                <a:path w="297912" h="491935">
                  <a:moveTo>
                    <a:pt x="209771" y="0"/>
                  </a:moveTo>
                  <a:lnTo>
                    <a:pt x="193003" y="5590"/>
                  </a:lnTo>
                  <a:lnTo>
                    <a:pt x="178532" y="17692"/>
                  </a:lnTo>
                  <a:lnTo>
                    <a:pt x="122047" y="78248"/>
                  </a:lnTo>
                  <a:lnTo>
                    <a:pt x="79921" y="138440"/>
                  </a:lnTo>
                  <a:lnTo>
                    <a:pt x="44824" y="198631"/>
                  </a:lnTo>
                  <a:lnTo>
                    <a:pt x="17918" y="250283"/>
                  </a:lnTo>
                  <a:lnTo>
                    <a:pt x="3245" y="305546"/>
                  </a:lnTo>
                  <a:lnTo>
                    <a:pt x="0" y="367111"/>
                  </a:lnTo>
                  <a:lnTo>
                    <a:pt x="10759" y="430100"/>
                  </a:lnTo>
                  <a:lnTo>
                    <a:pt x="18376" y="450859"/>
                  </a:lnTo>
                  <a:lnTo>
                    <a:pt x="29560" y="467884"/>
                  </a:lnTo>
                  <a:lnTo>
                    <a:pt x="45449" y="480130"/>
                  </a:lnTo>
                  <a:lnTo>
                    <a:pt x="65379" y="488302"/>
                  </a:lnTo>
                  <a:lnTo>
                    <a:pt x="89835" y="491934"/>
                  </a:lnTo>
                  <a:lnTo>
                    <a:pt x="113182" y="487310"/>
                  </a:lnTo>
                  <a:lnTo>
                    <a:pt x="175821" y="465989"/>
                  </a:lnTo>
                  <a:lnTo>
                    <a:pt x="227935" y="441351"/>
                  </a:lnTo>
                  <a:lnTo>
                    <a:pt x="266781" y="413954"/>
                  </a:lnTo>
                  <a:lnTo>
                    <a:pt x="284115" y="387426"/>
                  </a:lnTo>
                  <a:lnTo>
                    <a:pt x="296659" y="357339"/>
                  </a:lnTo>
                  <a:lnTo>
                    <a:pt x="297911" y="336632"/>
                  </a:lnTo>
                  <a:lnTo>
                    <a:pt x="293398" y="316901"/>
                  </a:lnTo>
                  <a:lnTo>
                    <a:pt x="283593" y="300332"/>
                  </a:lnTo>
                  <a:lnTo>
                    <a:pt x="253741" y="277851"/>
                  </a:lnTo>
                  <a:lnTo>
                    <a:pt x="215260" y="267550"/>
                  </a:lnTo>
                  <a:lnTo>
                    <a:pt x="174223" y="270087"/>
                  </a:lnTo>
                  <a:lnTo>
                    <a:pt x="152638" y="278356"/>
                  </a:lnTo>
                  <a:lnTo>
                    <a:pt x="96683" y="316260"/>
                  </a:lnTo>
                  <a:lnTo>
                    <a:pt x="76827" y="337032"/>
                  </a:lnTo>
                  <a:lnTo>
                    <a:pt x="6237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69119" y="294797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06031" y="2851799"/>
              <a:ext cx="252685" cy="201466"/>
            </a:xfrm>
            <a:custGeom>
              <a:avLst/>
              <a:gdLst/>
              <a:ahLst/>
              <a:cxnLst/>
              <a:rect l="0" t="0" r="0" b="0"/>
              <a:pathLst>
                <a:path w="252685" h="201466">
                  <a:moveTo>
                    <a:pt x="0" y="201465"/>
                  </a:moveTo>
                  <a:lnTo>
                    <a:pt x="3119" y="158773"/>
                  </a:lnTo>
                  <a:lnTo>
                    <a:pt x="21331" y="96129"/>
                  </a:lnTo>
                  <a:lnTo>
                    <a:pt x="47046" y="37465"/>
                  </a:lnTo>
                  <a:lnTo>
                    <a:pt x="60293" y="19002"/>
                  </a:lnTo>
                  <a:lnTo>
                    <a:pt x="77100" y="6117"/>
                  </a:lnTo>
                  <a:lnTo>
                    <a:pt x="86495" y="1043"/>
                  </a:lnTo>
                  <a:lnTo>
                    <a:pt x="95098" y="0"/>
                  </a:lnTo>
                  <a:lnTo>
                    <a:pt x="110896" y="5080"/>
                  </a:lnTo>
                  <a:lnTo>
                    <a:pt x="161354" y="58189"/>
                  </a:lnTo>
                  <a:lnTo>
                    <a:pt x="203543" y="116429"/>
                  </a:lnTo>
                  <a:lnTo>
                    <a:pt x="217586" y="132866"/>
                  </a:lnTo>
                  <a:lnTo>
                    <a:pt x="231625" y="141730"/>
                  </a:lnTo>
                  <a:lnTo>
                    <a:pt x="252684" y="148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32373" y="2832165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0"/>
                  </a:moveTo>
                  <a:lnTo>
                    <a:pt x="78307" y="49499"/>
                  </a:lnTo>
                  <a:lnTo>
                    <a:pt x="28140" y="106693"/>
                  </a:lnTo>
                  <a:lnTo>
                    <a:pt x="6251" y="14143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32455" y="2768994"/>
              <a:ext cx="203269" cy="210571"/>
            </a:xfrm>
            <a:custGeom>
              <a:avLst/>
              <a:gdLst/>
              <a:ahLst/>
              <a:cxnLst/>
              <a:rect l="0" t="0" r="0" b="0"/>
              <a:pathLst>
                <a:path w="203269" h="210571">
                  <a:moveTo>
                    <a:pt x="0" y="0"/>
                  </a:moveTo>
                  <a:lnTo>
                    <a:pt x="54115" y="42662"/>
                  </a:lnTo>
                  <a:lnTo>
                    <a:pt x="95048" y="64709"/>
                  </a:lnTo>
                  <a:lnTo>
                    <a:pt x="155771" y="83969"/>
                  </a:lnTo>
                  <a:lnTo>
                    <a:pt x="199616" y="98215"/>
                  </a:lnTo>
                  <a:lnTo>
                    <a:pt x="203268" y="101742"/>
                  </a:lnTo>
                  <a:lnTo>
                    <a:pt x="202192" y="105263"/>
                  </a:lnTo>
                  <a:lnTo>
                    <a:pt x="165967" y="130066"/>
                  </a:lnTo>
                  <a:lnTo>
                    <a:pt x="105067" y="161365"/>
                  </a:lnTo>
                  <a:lnTo>
                    <a:pt x="42095" y="19292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79896" y="2708154"/>
              <a:ext cx="290148" cy="352833"/>
            </a:xfrm>
            <a:custGeom>
              <a:avLst/>
              <a:gdLst/>
              <a:ahLst/>
              <a:cxnLst/>
              <a:rect l="0" t="0" r="0" b="0"/>
              <a:pathLst>
                <a:path w="290148" h="352833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75331" y="0"/>
                  </a:lnTo>
                  <a:lnTo>
                    <a:pt x="113177" y="3949"/>
                  </a:lnTo>
                  <a:lnTo>
                    <a:pt x="132579" y="12549"/>
                  </a:lnTo>
                  <a:lnTo>
                    <a:pt x="141029" y="18117"/>
                  </a:lnTo>
                  <a:lnTo>
                    <a:pt x="153537" y="33664"/>
                  </a:lnTo>
                  <a:lnTo>
                    <a:pt x="158510" y="42723"/>
                  </a:lnTo>
                  <a:lnTo>
                    <a:pt x="159486" y="52271"/>
                  </a:lnTo>
                  <a:lnTo>
                    <a:pt x="154331" y="72240"/>
                  </a:lnTo>
                  <a:lnTo>
                    <a:pt x="131957" y="105250"/>
                  </a:lnTo>
                  <a:lnTo>
                    <a:pt x="110718" y="125991"/>
                  </a:lnTo>
                  <a:lnTo>
                    <a:pt x="59214" y="149305"/>
                  </a:lnTo>
                  <a:lnTo>
                    <a:pt x="118355" y="137086"/>
                  </a:lnTo>
                  <a:lnTo>
                    <a:pt x="155561" y="138414"/>
                  </a:lnTo>
                  <a:lnTo>
                    <a:pt x="199574" y="149343"/>
                  </a:lnTo>
                  <a:lnTo>
                    <a:pt x="254106" y="184356"/>
                  </a:lnTo>
                  <a:lnTo>
                    <a:pt x="279102" y="210522"/>
                  </a:lnTo>
                  <a:lnTo>
                    <a:pt x="287822" y="233430"/>
                  </a:lnTo>
                  <a:lnTo>
                    <a:pt x="290147" y="246090"/>
                  </a:lnTo>
                  <a:lnTo>
                    <a:pt x="286492" y="269516"/>
                  </a:lnTo>
                  <a:lnTo>
                    <a:pt x="275899" y="291625"/>
                  </a:lnTo>
                  <a:lnTo>
                    <a:pt x="250204" y="321464"/>
                  </a:lnTo>
                  <a:lnTo>
                    <a:pt x="210080" y="343212"/>
                  </a:lnTo>
                  <a:lnTo>
                    <a:pt x="186956" y="350116"/>
                  </a:lnTo>
                  <a:lnTo>
                    <a:pt x="143392" y="352832"/>
                  </a:lnTo>
                  <a:lnTo>
                    <a:pt x="107217" y="345578"/>
                  </a:lnTo>
                  <a:lnTo>
                    <a:pt x="63171" y="324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726880" y="3548103"/>
            <a:ext cx="422216" cy="344231"/>
            <a:chOff x="2726880" y="3548103"/>
            <a:chExt cx="422216" cy="344231"/>
          </a:xfrm>
        </p:grpSpPr>
        <p:sp>
          <p:nvSpPr>
            <p:cNvPr id="106" name="Freeform 105"/>
            <p:cNvSpPr/>
            <p:nvPr/>
          </p:nvSpPr>
          <p:spPr>
            <a:xfrm>
              <a:off x="2726880" y="370603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50546" y="3548103"/>
              <a:ext cx="198550" cy="344231"/>
            </a:xfrm>
            <a:custGeom>
              <a:avLst/>
              <a:gdLst/>
              <a:ahLst/>
              <a:cxnLst/>
              <a:rect l="0" t="0" r="0" b="0"/>
              <a:pathLst>
                <a:path w="198550" h="344231">
                  <a:moveTo>
                    <a:pt x="92189" y="0"/>
                  </a:moveTo>
                  <a:lnTo>
                    <a:pt x="53816" y="29309"/>
                  </a:lnTo>
                  <a:lnTo>
                    <a:pt x="38186" y="55088"/>
                  </a:lnTo>
                  <a:lnTo>
                    <a:pt x="18773" y="108727"/>
                  </a:lnTo>
                  <a:lnTo>
                    <a:pt x="4508" y="162117"/>
                  </a:lnTo>
                  <a:lnTo>
                    <a:pt x="0" y="217724"/>
                  </a:lnTo>
                  <a:lnTo>
                    <a:pt x="9162" y="273767"/>
                  </a:lnTo>
                  <a:lnTo>
                    <a:pt x="16684" y="299489"/>
                  </a:lnTo>
                  <a:lnTo>
                    <a:pt x="27826" y="318720"/>
                  </a:lnTo>
                  <a:lnTo>
                    <a:pt x="43696" y="331946"/>
                  </a:lnTo>
                  <a:lnTo>
                    <a:pt x="63618" y="340554"/>
                  </a:lnTo>
                  <a:lnTo>
                    <a:pt x="99972" y="344230"/>
                  </a:lnTo>
                  <a:lnTo>
                    <a:pt x="122554" y="340944"/>
                  </a:lnTo>
                  <a:lnTo>
                    <a:pt x="141170" y="332465"/>
                  </a:lnTo>
                  <a:lnTo>
                    <a:pt x="172185" y="307958"/>
                  </a:lnTo>
                  <a:lnTo>
                    <a:pt x="193751" y="281930"/>
                  </a:lnTo>
                  <a:lnTo>
                    <a:pt x="198549" y="259053"/>
                  </a:lnTo>
                  <a:lnTo>
                    <a:pt x="192097" y="211828"/>
                  </a:lnTo>
                  <a:lnTo>
                    <a:pt x="177294" y="184947"/>
                  </a:lnTo>
                  <a:lnTo>
                    <a:pt x="168813" y="179450"/>
                  </a:lnTo>
                  <a:lnTo>
                    <a:pt x="146911" y="173342"/>
                  </a:lnTo>
                  <a:lnTo>
                    <a:pt x="113863" y="175493"/>
                  </a:lnTo>
                  <a:lnTo>
                    <a:pt x="95583" y="183672"/>
                  </a:lnTo>
                  <a:lnTo>
                    <a:pt x="64784" y="207987"/>
                  </a:lnTo>
                  <a:lnTo>
                    <a:pt x="3954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506197" y="3400704"/>
            <a:ext cx="469712" cy="333585"/>
            <a:chOff x="4506197" y="3400704"/>
            <a:chExt cx="469712" cy="333585"/>
          </a:xfrm>
        </p:grpSpPr>
        <p:sp>
          <p:nvSpPr>
            <p:cNvPr id="109" name="Freeform 108"/>
            <p:cNvSpPr/>
            <p:nvPr/>
          </p:nvSpPr>
          <p:spPr>
            <a:xfrm>
              <a:off x="4506197" y="355863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39" y="10528"/>
                  </a:lnTo>
                  <a:lnTo>
                    <a:pt x="1879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59829" y="3400704"/>
              <a:ext cx="216080" cy="333585"/>
            </a:xfrm>
            <a:custGeom>
              <a:avLst/>
              <a:gdLst/>
              <a:ahLst/>
              <a:cxnLst/>
              <a:rect l="0" t="0" r="0" b="0"/>
              <a:pathLst>
                <a:path w="216080" h="333585">
                  <a:moveTo>
                    <a:pt x="104336" y="0"/>
                  </a:moveTo>
                  <a:lnTo>
                    <a:pt x="87569" y="5590"/>
                  </a:lnTo>
                  <a:lnTo>
                    <a:pt x="73098" y="17692"/>
                  </a:lnTo>
                  <a:lnTo>
                    <a:pt x="38871" y="64115"/>
                  </a:lnTo>
                  <a:lnTo>
                    <a:pt x="17221" y="121527"/>
                  </a:lnTo>
                  <a:lnTo>
                    <a:pt x="3854" y="175911"/>
                  </a:lnTo>
                  <a:lnTo>
                    <a:pt x="0" y="231713"/>
                  </a:lnTo>
                  <a:lnTo>
                    <a:pt x="1813" y="257402"/>
                  </a:lnTo>
                  <a:lnTo>
                    <a:pt x="28415" y="306179"/>
                  </a:lnTo>
                  <a:lnTo>
                    <a:pt x="44857" y="320523"/>
                  </a:lnTo>
                  <a:lnTo>
                    <a:pt x="65033" y="329628"/>
                  </a:lnTo>
                  <a:lnTo>
                    <a:pt x="101530" y="333584"/>
                  </a:lnTo>
                  <a:lnTo>
                    <a:pt x="156610" y="321974"/>
                  </a:lnTo>
                  <a:lnTo>
                    <a:pt x="182866" y="306490"/>
                  </a:lnTo>
                  <a:lnTo>
                    <a:pt x="205463" y="287084"/>
                  </a:lnTo>
                  <a:lnTo>
                    <a:pt x="213622" y="267193"/>
                  </a:lnTo>
                  <a:lnTo>
                    <a:pt x="216079" y="243925"/>
                  </a:lnTo>
                  <a:lnTo>
                    <a:pt x="213271" y="221885"/>
                  </a:lnTo>
                  <a:lnTo>
                    <a:pt x="208545" y="213434"/>
                  </a:lnTo>
                  <a:lnTo>
                    <a:pt x="193935" y="200924"/>
                  </a:lnTo>
                  <a:lnTo>
                    <a:pt x="185126" y="198291"/>
                  </a:lnTo>
                  <a:lnTo>
                    <a:pt x="165980" y="198484"/>
                  </a:lnTo>
                  <a:lnTo>
                    <a:pt x="135469" y="210758"/>
                  </a:lnTo>
                  <a:lnTo>
                    <a:pt x="8328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488225" y="4411440"/>
            <a:ext cx="528631" cy="231628"/>
            <a:chOff x="3488225" y="4411440"/>
            <a:chExt cx="528631" cy="231628"/>
          </a:xfrm>
        </p:grpSpPr>
        <p:sp>
          <p:nvSpPr>
            <p:cNvPr id="112" name="Freeform 111"/>
            <p:cNvSpPr/>
            <p:nvPr/>
          </p:nvSpPr>
          <p:spPr>
            <a:xfrm>
              <a:off x="3488225" y="4433815"/>
              <a:ext cx="228335" cy="198724"/>
            </a:xfrm>
            <a:custGeom>
              <a:avLst/>
              <a:gdLst/>
              <a:ahLst/>
              <a:cxnLst/>
              <a:rect l="0" t="0" r="0" b="0"/>
              <a:pathLst>
                <a:path w="228335" h="198724">
                  <a:moveTo>
                    <a:pt x="7236" y="198723"/>
                  </a:moveTo>
                  <a:lnTo>
                    <a:pt x="0" y="171167"/>
                  </a:lnTo>
                  <a:lnTo>
                    <a:pt x="477" y="118064"/>
                  </a:lnTo>
                  <a:lnTo>
                    <a:pt x="15921" y="62323"/>
                  </a:lnTo>
                  <a:lnTo>
                    <a:pt x="46522" y="9273"/>
                  </a:lnTo>
                  <a:lnTo>
                    <a:pt x="55653" y="3403"/>
                  </a:lnTo>
                  <a:lnTo>
                    <a:pt x="78278" y="0"/>
                  </a:lnTo>
                  <a:lnTo>
                    <a:pt x="97691" y="5507"/>
                  </a:lnTo>
                  <a:lnTo>
                    <a:pt x="106144" y="10251"/>
                  </a:lnTo>
                  <a:lnTo>
                    <a:pt x="118656" y="24881"/>
                  </a:lnTo>
                  <a:lnTo>
                    <a:pt x="155173" y="86481"/>
                  </a:lnTo>
                  <a:lnTo>
                    <a:pt x="182565" y="143995"/>
                  </a:lnTo>
                  <a:lnTo>
                    <a:pt x="201255" y="167820"/>
                  </a:lnTo>
                  <a:lnTo>
                    <a:pt x="228334" y="188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21803" y="4453554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76604" y="53875"/>
                  </a:lnTo>
                  <a:lnTo>
                    <a:pt x="45478" y="115922"/>
                  </a:lnTo>
                  <a:lnTo>
                    <a:pt x="6025" y="17494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85015" y="4411440"/>
              <a:ext cx="131841" cy="189514"/>
            </a:xfrm>
            <a:custGeom>
              <a:avLst/>
              <a:gdLst/>
              <a:ahLst/>
              <a:cxnLst/>
              <a:rect l="0" t="0" r="0" b="0"/>
              <a:pathLst>
                <a:path w="131841" h="189514">
                  <a:moveTo>
                    <a:pt x="0" y="0"/>
                  </a:moveTo>
                  <a:lnTo>
                    <a:pt x="54115" y="42662"/>
                  </a:lnTo>
                  <a:lnTo>
                    <a:pt x="105479" y="68876"/>
                  </a:lnTo>
                  <a:lnTo>
                    <a:pt x="126428" y="76625"/>
                  </a:lnTo>
                  <a:lnTo>
                    <a:pt x="131079" y="82669"/>
                  </a:lnTo>
                  <a:lnTo>
                    <a:pt x="131840" y="90208"/>
                  </a:lnTo>
                  <a:lnTo>
                    <a:pt x="130007" y="98743"/>
                  </a:lnTo>
                  <a:lnTo>
                    <a:pt x="118613" y="114465"/>
                  </a:lnTo>
                  <a:lnTo>
                    <a:pt x="59771" y="17074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3295419" y="4548311"/>
            <a:ext cx="94758" cy="21057"/>
          </a:xfrm>
          <a:custGeom>
            <a:avLst/>
            <a:gdLst/>
            <a:ahLst/>
            <a:cxnLst/>
            <a:rect l="0" t="0" r="0" b="0"/>
            <a:pathLst>
              <a:path w="94758" h="21057">
                <a:moveTo>
                  <a:pt x="94757" y="0"/>
                </a:moveTo>
                <a:lnTo>
                  <a:pt x="40882" y="16788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4274570" y="4344163"/>
            <a:ext cx="406270" cy="326490"/>
            <a:chOff x="4274570" y="4344163"/>
            <a:chExt cx="406270" cy="326490"/>
          </a:xfrm>
        </p:grpSpPr>
        <p:sp>
          <p:nvSpPr>
            <p:cNvPr id="117" name="Freeform 116"/>
            <p:cNvSpPr/>
            <p:nvPr/>
          </p:nvSpPr>
          <p:spPr>
            <a:xfrm>
              <a:off x="4274570" y="449566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65772" y="4344163"/>
              <a:ext cx="215068" cy="326490"/>
            </a:xfrm>
            <a:custGeom>
              <a:avLst/>
              <a:gdLst/>
              <a:ahLst/>
              <a:cxnLst/>
              <a:rect l="0" t="0" r="0" b="0"/>
              <a:pathLst>
                <a:path w="215068" h="326490">
                  <a:moveTo>
                    <a:pt x="19368" y="14635"/>
                  </a:moveTo>
                  <a:lnTo>
                    <a:pt x="2600" y="20224"/>
                  </a:lnTo>
                  <a:lnTo>
                    <a:pt x="0" y="19531"/>
                  </a:lnTo>
                  <a:lnTo>
                    <a:pt x="607" y="16728"/>
                  </a:lnTo>
                  <a:lnTo>
                    <a:pt x="3351" y="12521"/>
                  </a:lnTo>
                  <a:lnTo>
                    <a:pt x="23981" y="1010"/>
                  </a:lnTo>
                  <a:lnTo>
                    <a:pt x="42475" y="0"/>
                  </a:lnTo>
                  <a:lnTo>
                    <a:pt x="88533" y="8884"/>
                  </a:lnTo>
                  <a:lnTo>
                    <a:pt x="117720" y="24109"/>
                  </a:lnTo>
                  <a:lnTo>
                    <a:pt x="130540" y="39903"/>
                  </a:lnTo>
                  <a:lnTo>
                    <a:pt x="135597" y="49027"/>
                  </a:lnTo>
                  <a:lnTo>
                    <a:pt x="138095" y="68525"/>
                  </a:lnTo>
                  <a:lnTo>
                    <a:pt x="134137" y="87719"/>
                  </a:lnTo>
                  <a:lnTo>
                    <a:pt x="124578" y="104048"/>
                  </a:lnTo>
                  <a:lnTo>
                    <a:pt x="100454" y="126395"/>
                  </a:lnTo>
                  <a:lnTo>
                    <a:pt x="71079" y="142246"/>
                  </a:lnTo>
                  <a:lnTo>
                    <a:pt x="66710" y="142992"/>
                  </a:lnTo>
                  <a:lnTo>
                    <a:pt x="66137" y="141151"/>
                  </a:lnTo>
                  <a:lnTo>
                    <a:pt x="68095" y="137583"/>
                  </a:lnTo>
                  <a:lnTo>
                    <a:pt x="74079" y="136375"/>
                  </a:lnTo>
                  <a:lnTo>
                    <a:pt x="114186" y="142841"/>
                  </a:lnTo>
                  <a:lnTo>
                    <a:pt x="145728" y="155177"/>
                  </a:lnTo>
                  <a:lnTo>
                    <a:pt x="182238" y="180306"/>
                  </a:lnTo>
                  <a:lnTo>
                    <a:pt x="204756" y="206442"/>
                  </a:lnTo>
                  <a:lnTo>
                    <a:pt x="212896" y="229344"/>
                  </a:lnTo>
                  <a:lnTo>
                    <a:pt x="215067" y="242002"/>
                  </a:lnTo>
                  <a:lnTo>
                    <a:pt x="211240" y="262306"/>
                  </a:lnTo>
                  <a:lnTo>
                    <a:pt x="195932" y="286890"/>
                  </a:lnTo>
                  <a:lnTo>
                    <a:pt x="169798" y="316158"/>
                  </a:lnTo>
                  <a:lnTo>
                    <a:pt x="149786" y="324120"/>
                  </a:lnTo>
                  <a:lnTo>
                    <a:pt x="126464" y="326489"/>
                  </a:lnTo>
                  <a:lnTo>
                    <a:pt x="66659" y="315463"/>
                  </a:lnTo>
                  <a:lnTo>
                    <a:pt x="19368" y="309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337533" y="4800994"/>
            <a:ext cx="1389763" cy="410613"/>
            <a:chOff x="3337533" y="4800994"/>
            <a:chExt cx="1389763" cy="410613"/>
          </a:xfrm>
        </p:grpSpPr>
        <p:sp>
          <p:nvSpPr>
            <p:cNvPr id="120" name="Freeform 119"/>
            <p:cNvSpPr/>
            <p:nvPr/>
          </p:nvSpPr>
          <p:spPr>
            <a:xfrm>
              <a:off x="3337533" y="4843109"/>
              <a:ext cx="610654" cy="31586"/>
            </a:xfrm>
            <a:custGeom>
              <a:avLst/>
              <a:gdLst/>
              <a:ahLst/>
              <a:cxnLst/>
              <a:rect l="0" t="0" r="0" b="0"/>
              <a:pathLst>
                <a:path w="610654" h="31586">
                  <a:moveTo>
                    <a:pt x="610653" y="0"/>
                  </a:moveTo>
                  <a:lnTo>
                    <a:pt x="573175" y="8333"/>
                  </a:lnTo>
                  <a:lnTo>
                    <a:pt x="521751" y="15683"/>
                  </a:lnTo>
                  <a:lnTo>
                    <a:pt x="474868" y="19465"/>
                  </a:lnTo>
                  <a:lnTo>
                    <a:pt x="423931" y="20585"/>
                  </a:lnTo>
                  <a:lnTo>
                    <a:pt x="361554" y="20963"/>
                  </a:lnTo>
                  <a:lnTo>
                    <a:pt x="311328" y="22199"/>
                  </a:lnTo>
                  <a:lnTo>
                    <a:pt x="259402" y="28284"/>
                  </a:lnTo>
                  <a:lnTo>
                    <a:pt x="208141" y="30607"/>
                  </a:lnTo>
                  <a:lnTo>
                    <a:pt x="160458" y="31295"/>
                  </a:lnTo>
                  <a:lnTo>
                    <a:pt x="104085" y="31499"/>
                  </a:lnTo>
                  <a:lnTo>
                    <a:pt x="52157" y="315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90176" y="510632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3192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11403" y="5011565"/>
              <a:ext cx="10401" cy="200042"/>
            </a:xfrm>
            <a:custGeom>
              <a:avLst/>
              <a:gdLst/>
              <a:ahLst/>
              <a:cxnLst/>
              <a:rect l="0" t="0" r="0" b="0"/>
              <a:pathLst>
                <a:path w="10401" h="200042">
                  <a:moveTo>
                    <a:pt x="10400" y="0"/>
                  </a:moveTo>
                  <a:lnTo>
                    <a:pt x="3164" y="27555"/>
                  </a:lnTo>
                  <a:lnTo>
                    <a:pt x="522" y="83778"/>
                  </a:lnTo>
                  <a:lnTo>
                    <a:pt x="0" y="145880"/>
                  </a:lnTo>
                  <a:lnTo>
                    <a:pt x="1040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58798" y="4800994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31586"/>
                  </a:moveTo>
                  <a:lnTo>
                    <a:pt x="309880" y="25997"/>
                  </a:lnTo>
                  <a:lnTo>
                    <a:pt x="255706" y="22034"/>
                  </a:lnTo>
                  <a:lnTo>
                    <a:pt x="199945" y="18131"/>
                  </a:lnTo>
                  <a:lnTo>
                    <a:pt x="151660" y="9662"/>
                  </a:lnTo>
                  <a:lnTo>
                    <a:pt x="96019" y="2863"/>
                  </a:lnTo>
                  <a:lnTo>
                    <a:pt x="45607" y="8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69326" y="501156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58839" y="4937865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25326" y="56215"/>
                  </a:lnTo>
                  <a:lnTo>
                    <a:pt x="18780" y="114786"/>
                  </a:lnTo>
                  <a:lnTo>
                    <a:pt x="12159" y="1717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770189" y="5554335"/>
            <a:ext cx="1162132" cy="524557"/>
            <a:chOff x="3770189" y="5554335"/>
            <a:chExt cx="1162132" cy="524557"/>
          </a:xfrm>
        </p:grpSpPr>
        <p:sp>
          <p:nvSpPr>
            <p:cNvPr id="127" name="Freeform 126"/>
            <p:cNvSpPr/>
            <p:nvPr/>
          </p:nvSpPr>
          <p:spPr>
            <a:xfrm>
              <a:off x="3770189" y="5734778"/>
              <a:ext cx="284270" cy="344114"/>
            </a:xfrm>
            <a:custGeom>
              <a:avLst/>
              <a:gdLst/>
              <a:ahLst/>
              <a:cxnLst/>
              <a:rect l="0" t="0" r="0" b="0"/>
              <a:pathLst>
                <a:path w="284270" h="344114">
                  <a:moveTo>
                    <a:pt x="0" y="270413"/>
                  </a:moveTo>
                  <a:lnTo>
                    <a:pt x="0" y="211797"/>
                  </a:lnTo>
                  <a:lnTo>
                    <a:pt x="1169" y="157623"/>
                  </a:lnTo>
                  <a:lnTo>
                    <a:pt x="11453" y="104981"/>
                  </a:lnTo>
                  <a:lnTo>
                    <a:pt x="24450" y="71268"/>
                  </a:lnTo>
                  <a:lnTo>
                    <a:pt x="49803" y="28435"/>
                  </a:lnTo>
                  <a:lnTo>
                    <a:pt x="66588" y="13519"/>
                  </a:lnTo>
                  <a:lnTo>
                    <a:pt x="86917" y="4160"/>
                  </a:lnTo>
                  <a:lnTo>
                    <a:pt x="111549" y="0"/>
                  </a:lnTo>
                  <a:lnTo>
                    <a:pt x="131856" y="4391"/>
                  </a:lnTo>
                  <a:lnTo>
                    <a:pt x="148679" y="15310"/>
                  </a:lnTo>
                  <a:lnTo>
                    <a:pt x="163956" y="31862"/>
                  </a:lnTo>
                  <a:lnTo>
                    <a:pt x="185591" y="80659"/>
                  </a:lnTo>
                  <a:lnTo>
                    <a:pt x="203299" y="128532"/>
                  </a:lnTo>
                  <a:lnTo>
                    <a:pt x="217644" y="179762"/>
                  </a:lnTo>
                  <a:lnTo>
                    <a:pt x="235023" y="230815"/>
                  </a:lnTo>
                  <a:lnTo>
                    <a:pt x="255088" y="290581"/>
                  </a:lnTo>
                  <a:lnTo>
                    <a:pt x="284269" y="344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64945" y="5731450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210570" y="0"/>
                  </a:moveTo>
                  <a:lnTo>
                    <a:pt x="193759" y="19151"/>
                  </a:lnTo>
                  <a:lnTo>
                    <a:pt x="161072" y="78807"/>
                  </a:lnTo>
                  <a:lnTo>
                    <a:pt x="132119" y="127611"/>
                  </a:lnTo>
                  <a:lnTo>
                    <a:pt x="96938" y="184911"/>
                  </a:lnTo>
                  <a:lnTo>
                    <a:pt x="61523" y="241897"/>
                  </a:lnTo>
                  <a:lnTo>
                    <a:pt x="23071" y="2987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06268" y="5657751"/>
              <a:ext cx="237746" cy="305327"/>
            </a:xfrm>
            <a:custGeom>
              <a:avLst/>
              <a:gdLst/>
              <a:ahLst/>
              <a:cxnLst/>
              <a:rect l="0" t="0" r="0" b="0"/>
              <a:pathLst>
                <a:path w="237746" h="305327">
                  <a:moveTo>
                    <a:pt x="185102" y="0"/>
                  </a:moveTo>
                  <a:lnTo>
                    <a:pt x="169461" y="17981"/>
                  </a:lnTo>
                  <a:lnTo>
                    <a:pt x="144669" y="58563"/>
                  </a:lnTo>
                  <a:lnTo>
                    <a:pt x="89569" y="101679"/>
                  </a:lnTo>
                  <a:lnTo>
                    <a:pt x="32696" y="152946"/>
                  </a:lnTo>
                  <a:lnTo>
                    <a:pt x="4634" y="169449"/>
                  </a:lnTo>
                  <a:lnTo>
                    <a:pt x="449" y="176137"/>
                  </a:lnTo>
                  <a:lnTo>
                    <a:pt x="0" y="184105"/>
                  </a:lnTo>
                  <a:lnTo>
                    <a:pt x="2039" y="192927"/>
                  </a:lnTo>
                  <a:lnTo>
                    <a:pt x="6908" y="199978"/>
                  </a:lnTo>
                  <a:lnTo>
                    <a:pt x="21677" y="210932"/>
                  </a:lnTo>
                  <a:lnTo>
                    <a:pt x="83735" y="240449"/>
                  </a:lnTo>
                  <a:lnTo>
                    <a:pt x="143332" y="266264"/>
                  </a:lnTo>
                  <a:lnTo>
                    <a:pt x="205985" y="299645"/>
                  </a:lnTo>
                  <a:lnTo>
                    <a:pt x="23774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12469" y="5554335"/>
              <a:ext cx="319852" cy="490944"/>
            </a:xfrm>
            <a:custGeom>
              <a:avLst/>
              <a:gdLst/>
              <a:ahLst/>
              <a:cxnLst/>
              <a:rect l="0" t="0" r="0" b="0"/>
              <a:pathLst>
                <a:path w="319852" h="490944">
                  <a:moveTo>
                    <a:pt x="63171" y="19188"/>
                  </a:moveTo>
                  <a:lnTo>
                    <a:pt x="51039" y="31320"/>
                  </a:lnTo>
                  <a:lnTo>
                    <a:pt x="72290" y="10069"/>
                  </a:lnTo>
                  <a:lnTo>
                    <a:pt x="91400" y="3437"/>
                  </a:lnTo>
                  <a:lnTo>
                    <a:pt x="154192" y="0"/>
                  </a:lnTo>
                  <a:lnTo>
                    <a:pt x="177325" y="4031"/>
                  </a:lnTo>
                  <a:lnTo>
                    <a:pt x="204488" y="18467"/>
                  </a:lnTo>
                  <a:lnTo>
                    <a:pt x="216836" y="34075"/>
                  </a:lnTo>
                  <a:lnTo>
                    <a:pt x="225052" y="53881"/>
                  </a:lnTo>
                  <a:lnTo>
                    <a:pt x="228509" y="90169"/>
                  </a:lnTo>
                  <a:lnTo>
                    <a:pt x="221474" y="123668"/>
                  </a:lnTo>
                  <a:lnTo>
                    <a:pt x="203923" y="155820"/>
                  </a:lnTo>
                  <a:lnTo>
                    <a:pt x="154051" y="210803"/>
                  </a:lnTo>
                  <a:lnTo>
                    <a:pt x="124024" y="231680"/>
                  </a:lnTo>
                  <a:lnTo>
                    <a:pt x="99185" y="241530"/>
                  </a:lnTo>
                  <a:lnTo>
                    <a:pt x="93029" y="241116"/>
                  </a:lnTo>
                  <a:lnTo>
                    <a:pt x="91265" y="237330"/>
                  </a:lnTo>
                  <a:lnTo>
                    <a:pt x="92429" y="231296"/>
                  </a:lnTo>
                  <a:lnTo>
                    <a:pt x="97884" y="227274"/>
                  </a:lnTo>
                  <a:lnTo>
                    <a:pt x="116423" y="222805"/>
                  </a:lnTo>
                  <a:lnTo>
                    <a:pt x="165283" y="228341"/>
                  </a:lnTo>
                  <a:lnTo>
                    <a:pt x="197931" y="238567"/>
                  </a:lnTo>
                  <a:lnTo>
                    <a:pt x="260687" y="282711"/>
                  </a:lnTo>
                  <a:lnTo>
                    <a:pt x="296805" y="318706"/>
                  </a:lnTo>
                  <a:lnTo>
                    <a:pt x="318705" y="367250"/>
                  </a:lnTo>
                  <a:lnTo>
                    <a:pt x="319851" y="387962"/>
                  </a:lnTo>
                  <a:lnTo>
                    <a:pt x="311055" y="429854"/>
                  </a:lnTo>
                  <a:lnTo>
                    <a:pt x="295845" y="455812"/>
                  </a:lnTo>
                  <a:lnTo>
                    <a:pt x="265342" y="478321"/>
                  </a:lnTo>
                  <a:lnTo>
                    <a:pt x="226669" y="488630"/>
                  </a:lnTo>
                  <a:lnTo>
                    <a:pt x="171679" y="490943"/>
                  </a:lnTo>
                  <a:lnTo>
                    <a:pt x="115757" y="481348"/>
                  </a:lnTo>
                  <a:lnTo>
                    <a:pt x="54061" y="468188"/>
                  </a:lnTo>
                  <a:lnTo>
                    <a:pt x="0" y="450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3464888" y="5425914"/>
            <a:ext cx="1719688" cy="933088"/>
          </a:xfrm>
          <a:custGeom>
            <a:avLst/>
            <a:gdLst/>
            <a:ahLst/>
            <a:cxnLst/>
            <a:rect l="0" t="0" r="0" b="0"/>
            <a:pathLst>
              <a:path w="1719688" h="933088">
                <a:moveTo>
                  <a:pt x="725454" y="38376"/>
                </a:moveTo>
                <a:lnTo>
                  <a:pt x="664343" y="56334"/>
                </a:lnTo>
                <a:lnTo>
                  <a:pt x="604322" y="73525"/>
                </a:lnTo>
                <a:lnTo>
                  <a:pt x="549621" y="86350"/>
                </a:lnTo>
                <a:lnTo>
                  <a:pt x="493756" y="96336"/>
                </a:lnTo>
                <a:lnTo>
                  <a:pt x="437661" y="120145"/>
                </a:lnTo>
                <a:lnTo>
                  <a:pt x="382690" y="138973"/>
                </a:lnTo>
                <a:lnTo>
                  <a:pt x="330584" y="153957"/>
                </a:lnTo>
                <a:lnTo>
                  <a:pt x="281682" y="167768"/>
                </a:lnTo>
                <a:lnTo>
                  <a:pt x="218345" y="187807"/>
                </a:lnTo>
                <a:lnTo>
                  <a:pt x="158072" y="209757"/>
                </a:lnTo>
                <a:lnTo>
                  <a:pt x="104425" y="241142"/>
                </a:lnTo>
                <a:lnTo>
                  <a:pt x="73902" y="257032"/>
                </a:lnTo>
                <a:lnTo>
                  <a:pt x="49520" y="284097"/>
                </a:lnTo>
                <a:lnTo>
                  <a:pt x="23440" y="334571"/>
                </a:lnTo>
                <a:lnTo>
                  <a:pt x="4114" y="396312"/>
                </a:lnTo>
                <a:lnTo>
                  <a:pt x="0" y="449675"/>
                </a:lnTo>
                <a:lnTo>
                  <a:pt x="4776" y="505275"/>
                </a:lnTo>
                <a:lnTo>
                  <a:pt x="20345" y="563894"/>
                </a:lnTo>
                <a:lnTo>
                  <a:pt x="39731" y="606735"/>
                </a:lnTo>
                <a:lnTo>
                  <a:pt x="94548" y="670070"/>
                </a:lnTo>
                <a:lnTo>
                  <a:pt x="149612" y="719607"/>
                </a:lnTo>
                <a:lnTo>
                  <a:pt x="208595" y="749007"/>
                </a:lnTo>
                <a:lnTo>
                  <a:pt x="267662" y="773704"/>
                </a:lnTo>
                <a:lnTo>
                  <a:pt x="330943" y="795746"/>
                </a:lnTo>
                <a:lnTo>
                  <a:pt x="391072" y="810331"/>
                </a:lnTo>
                <a:lnTo>
                  <a:pt x="446840" y="824477"/>
                </a:lnTo>
                <a:lnTo>
                  <a:pt x="509303" y="842048"/>
                </a:lnTo>
                <a:lnTo>
                  <a:pt x="569911" y="859598"/>
                </a:lnTo>
                <a:lnTo>
                  <a:pt x="624149" y="873636"/>
                </a:lnTo>
                <a:lnTo>
                  <a:pt x="685989" y="887675"/>
                </a:lnTo>
                <a:lnTo>
                  <a:pt x="740665" y="901713"/>
                </a:lnTo>
                <a:lnTo>
                  <a:pt x="790012" y="909122"/>
                </a:lnTo>
                <a:lnTo>
                  <a:pt x="841678" y="914436"/>
                </a:lnTo>
                <a:lnTo>
                  <a:pt x="894031" y="920301"/>
                </a:lnTo>
                <a:lnTo>
                  <a:pt x="946588" y="925158"/>
                </a:lnTo>
                <a:lnTo>
                  <a:pt x="999205" y="930886"/>
                </a:lnTo>
                <a:lnTo>
                  <a:pt x="1051840" y="932584"/>
                </a:lnTo>
                <a:lnTo>
                  <a:pt x="1107600" y="933087"/>
                </a:lnTo>
                <a:lnTo>
                  <a:pt x="1165456" y="930116"/>
                </a:lnTo>
                <a:lnTo>
                  <a:pt x="1219643" y="921827"/>
                </a:lnTo>
                <a:lnTo>
                  <a:pt x="1272743" y="915081"/>
                </a:lnTo>
                <a:lnTo>
                  <a:pt x="1322401" y="909963"/>
                </a:lnTo>
                <a:lnTo>
                  <a:pt x="1381103" y="897753"/>
                </a:lnTo>
                <a:lnTo>
                  <a:pt x="1443824" y="884076"/>
                </a:lnTo>
                <a:lnTo>
                  <a:pt x="1495554" y="866990"/>
                </a:lnTo>
                <a:lnTo>
                  <a:pt x="1550486" y="847021"/>
                </a:lnTo>
                <a:lnTo>
                  <a:pt x="1610721" y="809977"/>
                </a:lnTo>
                <a:lnTo>
                  <a:pt x="1643729" y="781123"/>
                </a:lnTo>
                <a:lnTo>
                  <a:pt x="1690885" y="720254"/>
                </a:lnTo>
                <a:lnTo>
                  <a:pt x="1707483" y="668947"/>
                </a:lnTo>
                <a:lnTo>
                  <a:pt x="1719687" y="612062"/>
                </a:lnTo>
                <a:lnTo>
                  <a:pt x="1713259" y="559579"/>
                </a:lnTo>
                <a:lnTo>
                  <a:pt x="1704049" y="510611"/>
                </a:lnTo>
                <a:lnTo>
                  <a:pt x="1690456" y="452841"/>
                </a:lnTo>
                <a:lnTo>
                  <a:pt x="1669885" y="396852"/>
                </a:lnTo>
                <a:lnTo>
                  <a:pt x="1637511" y="342599"/>
                </a:lnTo>
                <a:lnTo>
                  <a:pt x="1597185" y="282004"/>
                </a:lnTo>
                <a:lnTo>
                  <a:pt x="1545025" y="223079"/>
                </a:lnTo>
                <a:lnTo>
                  <a:pt x="1492426" y="173361"/>
                </a:lnTo>
                <a:lnTo>
                  <a:pt x="1429727" y="130689"/>
                </a:lnTo>
                <a:lnTo>
                  <a:pt x="1374487" y="96125"/>
                </a:lnTo>
                <a:lnTo>
                  <a:pt x="1318515" y="74003"/>
                </a:lnTo>
                <a:lnTo>
                  <a:pt x="1262398" y="48316"/>
                </a:lnTo>
                <a:lnTo>
                  <a:pt x="1200664" y="26301"/>
                </a:lnTo>
                <a:lnTo>
                  <a:pt x="1149486" y="14391"/>
                </a:lnTo>
                <a:lnTo>
                  <a:pt x="1097278" y="9043"/>
                </a:lnTo>
                <a:lnTo>
                  <a:pt x="1035640" y="0"/>
                </a:lnTo>
                <a:lnTo>
                  <a:pt x="975285" y="120"/>
                </a:lnTo>
                <a:lnTo>
                  <a:pt x="912973" y="11062"/>
                </a:lnTo>
                <a:lnTo>
                  <a:pt x="864203" y="21054"/>
                </a:lnTo>
                <a:lnTo>
                  <a:pt x="812708" y="31424"/>
                </a:lnTo>
                <a:lnTo>
                  <a:pt x="752481" y="51474"/>
                </a:lnTo>
                <a:lnTo>
                  <a:pt x="704397" y="594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31958" y="201957"/>
            <a:ext cx="1663504" cy="743751"/>
            <a:chOff x="1831958" y="201957"/>
            <a:chExt cx="1663504" cy="743751"/>
          </a:xfrm>
        </p:grpSpPr>
        <p:sp>
          <p:nvSpPr>
            <p:cNvPr id="2" name="Freeform 1"/>
            <p:cNvSpPr/>
            <p:nvPr/>
          </p:nvSpPr>
          <p:spPr>
            <a:xfrm>
              <a:off x="2042954" y="201957"/>
              <a:ext cx="283845" cy="219183"/>
            </a:xfrm>
            <a:custGeom>
              <a:avLst/>
              <a:gdLst/>
              <a:ahLst/>
              <a:cxnLst/>
              <a:rect l="0" t="0" r="0" b="0"/>
              <a:pathLst>
                <a:path w="283845" h="219183">
                  <a:moveTo>
                    <a:pt x="10103" y="61255"/>
                  </a:moveTo>
                  <a:lnTo>
                    <a:pt x="4513" y="78023"/>
                  </a:lnTo>
                  <a:lnTo>
                    <a:pt x="4889" y="95613"/>
                  </a:lnTo>
                  <a:lnTo>
                    <a:pt x="9416" y="154254"/>
                  </a:lnTo>
                  <a:lnTo>
                    <a:pt x="9798" y="181356"/>
                  </a:lnTo>
                  <a:lnTo>
                    <a:pt x="8729" y="185776"/>
                  </a:lnTo>
                  <a:lnTo>
                    <a:pt x="6848" y="184044"/>
                  </a:lnTo>
                  <a:lnTo>
                    <a:pt x="2807" y="169640"/>
                  </a:lnTo>
                  <a:lnTo>
                    <a:pt x="0" y="108948"/>
                  </a:lnTo>
                  <a:lnTo>
                    <a:pt x="5289" y="73436"/>
                  </a:lnTo>
                  <a:lnTo>
                    <a:pt x="10403" y="64697"/>
                  </a:lnTo>
                  <a:lnTo>
                    <a:pt x="25444" y="51866"/>
                  </a:lnTo>
                  <a:lnTo>
                    <a:pt x="46947" y="45384"/>
                  </a:lnTo>
                  <a:lnTo>
                    <a:pt x="59232" y="43655"/>
                  </a:lnTo>
                  <a:lnTo>
                    <a:pt x="79121" y="47974"/>
                  </a:lnTo>
                  <a:lnTo>
                    <a:pt x="110953" y="69810"/>
                  </a:lnTo>
                  <a:lnTo>
                    <a:pt x="119266" y="89234"/>
                  </a:lnTo>
                  <a:lnTo>
                    <a:pt x="131106" y="136819"/>
                  </a:lnTo>
                  <a:lnTo>
                    <a:pt x="129144" y="118089"/>
                  </a:lnTo>
                  <a:lnTo>
                    <a:pt x="135252" y="56449"/>
                  </a:lnTo>
                  <a:lnTo>
                    <a:pt x="142154" y="35332"/>
                  </a:lnTo>
                  <a:lnTo>
                    <a:pt x="154190" y="18148"/>
                  </a:lnTo>
                  <a:lnTo>
                    <a:pt x="171237" y="2712"/>
                  </a:lnTo>
                  <a:lnTo>
                    <a:pt x="180697" y="0"/>
                  </a:lnTo>
                  <a:lnTo>
                    <a:pt x="200566" y="3225"/>
                  </a:lnTo>
                  <a:lnTo>
                    <a:pt x="225893" y="18194"/>
                  </a:lnTo>
                  <a:lnTo>
                    <a:pt x="248216" y="37448"/>
                  </a:lnTo>
                  <a:lnTo>
                    <a:pt x="264058" y="63560"/>
                  </a:lnTo>
                  <a:lnTo>
                    <a:pt x="278722" y="112230"/>
                  </a:lnTo>
                  <a:lnTo>
                    <a:pt x="281156" y="153048"/>
                  </a:lnTo>
                  <a:lnTo>
                    <a:pt x="277328" y="191268"/>
                  </a:lnTo>
                  <a:lnTo>
                    <a:pt x="283844" y="21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1958" y="520361"/>
              <a:ext cx="631711" cy="16593"/>
            </a:xfrm>
            <a:custGeom>
              <a:avLst/>
              <a:gdLst/>
              <a:ahLst/>
              <a:cxnLst/>
              <a:rect l="0" t="0" r="0" b="0"/>
              <a:pathLst>
                <a:path w="631711" h="16593">
                  <a:moveTo>
                    <a:pt x="631710" y="16592"/>
                  </a:moveTo>
                  <a:lnTo>
                    <a:pt x="573093" y="16592"/>
                  </a:lnTo>
                  <a:lnTo>
                    <a:pt x="511684" y="16592"/>
                  </a:lnTo>
                  <a:lnTo>
                    <a:pt x="450160" y="16592"/>
                  </a:lnTo>
                  <a:lnTo>
                    <a:pt x="387618" y="11003"/>
                  </a:lnTo>
                  <a:lnTo>
                    <a:pt x="338808" y="7527"/>
                  </a:lnTo>
                  <a:lnTo>
                    <a:pt x="278318" y="6352"/>
                  </a:lnTo>
                  <a:lnTo>
                    <a:pt x="218190" y="6121"/>
                  </a:lnTo>
                  <a:lnTo>
                    <a:pt x="167594" y="6080"/>
                  </a:lnTo>
                  <a:lnTo>
                    <a:pt x="118678" y="2949"/>
                  </a:lnTo>
                  <a:lnTo>
                    <a:pt x="90180" y="0"/>
                  </a:lnTo>
                  <a:lnTo>
                    <a:pt x="26780" y="5034"/>
                  </a:lnTo>
                  <a:lnTo>
                    <a:pt x="0" y="6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37243" y="72646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4401" y="633339"/>
              <a:ext cx="284268" cy="312369"/>
            </a:xfrm>
            <a:custGeom>
              <a:avLst/>
              <a:gdLst/>
              <a:ahLst/>
              <a:cxnLst/>
              <a:rect l="0" t="0" r="0" b="0"/>
              <a:pathLst>
                <a:path w="284268" h="312369">
                  <a:moveTo>
                    <a:pt x="202925" y="29956"/>
                  </a:moveTo>
                  <a:lnTo>
                    <a:pt x="147880" y="13167"/>
                  </a:lnTo>
                  <a:lnTo>
                    <a:pt x="88413" y="3872"/>
                  </a:lnTo>
                  <a:lnTo>
                    <a:pt x="50322" y="0"/>
                  </a:lnTo>
                  <a:lnTo>
                    <a:pt x="29427" y="5334"/>
                  </a:lnTo>
                  <a:lnTo>
                    <a:pt x="20579" y="10032"/>
                  </a:lnTo>
                  <a:lnTo>
                    <a:pt x="7629" y="24610"/>
                  </a:lnTo>
                  <a:lnTo>
                    <a:pt x="2537" y="33411"/>
                  </a:lnTo>
                  <a:lnTo>
                    <a:pt x="0" y="55668"/>
                  </a:lnTo>
                  <a:lnTo>
                    <a:pt x="2314" y="108084"/>
                  </a:lnTo>
                  <a:lnTo>
                    <a:pt x="6013" y="115967"/>
                  </a:lnTo>
                  <a:lnTo>
                    <a:pt x="11989" y="120052"/>
                  </a:lnTo>
                  <a:lnTo>
                    <a:pt x="19482" y="121605"/>
                  </a:lnTo>
                  <a:lnTo>
                    <a:pt x="37167" y="117092"/>
                  </a:lnTo>
                  <a:lnTo>
                    <a:pt x="57895" y="109627"/>
                  </a:lnTo>
                  <a:lnTo>
                    <a:pt x="97042" y="106595"/>
                  </a:lnTo>
                  <a:lnTo>
                    <a:pt x="155840" y="115458"/>
                  </a:lnTo>
                  <a:lnTo>
                    <a:pt x="212799" y="133069"/>
                  </a:lnTo>
                  <a:lnTo>
                    <a:pt x="243675" y="151885"/>
                  </a:lnTo>
                  <a:lnTo>
                    <a:pt x="266992" y="179167"/>
                  </a:lnTo>
                  <a:lnTo>
                    <a:pt x="277413" y="199217"/>
                  </a:lnTo>
                  <a:lnTo>
                    <a:pt x="284267" y="235825"/>
                  </a:lnTo>
                  <a:lnTo>
                    <a:pt x="279631" y="256374"/>
                  </a:lnTo>
                  <a:lnTo>
                    <a:pt x="257591" y="288630"/>
                  </a:lnTo>
                  <a:lnTo>
                    <a:pt x="231990" y="304822"/>
                  </a:lnTo>
                  <a:lnTo>
                    <a:pt x="183493" y="312368"/>
                  </a:lnTo>
                  <a:lnTo>
                    <a:pt x="142705" y="311335"/>
                  </a:lnTo>
                  <a:lnTo>
                    <a:pt x="87001" y="294331"/>
                  </a:lnTo>
                  <a:lnTo>
                    <a:pt x="54323" y="282984"/>
                  </a:lnTo>
                  <a:lnTo>
                    <a:pt x="34469" y="272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05519" y="526424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18425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16352" y="58959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3298" y="17959"/>
                  </a:lnTo>
                  <a:lnTo>
                    <a:pt x="71607" y="28547"/>
                  </a:lnTo>
                  <a:lnTo>
                    <a:pt x="29796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63875" y="357968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1464" y="58617"/>
                  </a:lnTo>
                  <a:lnTo>
                    <a:pt x="289" y="121197"/>
                  </a:lnTo>
                  <a:lnTo>
                    <a:pt x="86" y="172521"/>
                  </a:lnTo>
                  <a:lnTo>
                    <a:pt x="25" y="224773"/>
                  </a:lnTo>
                  <a:lnTo>
                    <a:pt x="8" y="276130"/>
                  </a:lnTo>
                  <a:lnTo>
                    <a:pt x="3121" y="332878"/>
                  </a:lnTo>
                  <a:lnTo>
                    <a:pt x="6067" y="35500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53157" y="368497"/>
              <a:ext cx="242305" cy="235123"/>
            </a:xfrm>
            <a:custGeom>
              <a:avLst/>
              <a:gdLst/>
              <a:ahLst/>
              <a:cxnLst/>
              <a:rect l="0" t="0" r="0" b="0"/>
              <a:pathLst>
                <a:path w="242305" h="235123">
                  <a:moveTo>
                    <a:pt x="242304" y="178984"/>
                  </a:moveTo>
                  <a:lnTo>
                    <a:pt x="201446" y="181324"/>
                  </a:lnTo>
                  <a:lnTo>
                    <a:pt x="147102" y="198770"/>
                  </a:lnTo>
                  <a:lnTo>
                    <a:pt x="85704" y="217422"/>
                  </a:lnTo>
                  <a:lnTo>
                    <a:pt x="31909" y="235114"/>
                  </a:lnTo>
                  <a:lnTo>
                    <a:pt x="22492" y="235122"/>
                  </a:lnTo>
                  <a:lnTo>
                    <a:pt x="5789" y="228891"/>
                  </a:lnTo>
                  <a:lnTo>
                    <a:pt x="1569" y="222784"/>
                  </a:lnTo>
                  <a:lnTo>
                    <a:pt x="0" y="206640"/>
                  </a:lnTo>
                  <a:lnTo>
                    <a:pt x="14790" y="147054"/>
                  </a:lnTo>
                  <a:lnTo>
                    <a:pt x="31813" y="91591"/>
                  </a:lnTo>
                  <a:lnTo>
                    <a:pt x="45787" y="37979"/>
                  </a:lnTo>
                  <a:lnTo>
                    <a:pt x="527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969243" y="242155"/>
            <a:ext cx="1088949" cy="515897"/>
            <a:chOff x="3969243" y="242155"/>
            <a:chExt cx="1088949" cy="515897"/>
          </a:xfrm>
        </p:grpSpPr>
        <p:sp>
          <p:nvSpPr>
            <p:cNvPr id="11" name="Freeform 10"/>
            <p:cNvSpPr/>
            <p:nvPr/>
          </p:nvSpPr>
          <p:spPr>
            <a:xfrm>
              <a:off x="3976262" y="242155"/>
              <a:ext cx="393065" cy="231628"/>
            </a:xfrm>
            <a:custGeom>
              <a:avLst/>
              <a:gdLst/>
              <a:ahLst/>
              <a:cxnLst/>
              <a:rect l="0" t="0" r="0" b="0"/>
              <a:pathLst>
                <a:path w="393065" h="231628">
                  <a:moveTo>
                    <a:pt x="287779" y="0"/>
                  </a:moveTo>
                  <a:lnTo>
                    <a:pt x="278204" y="24047"/>
                  </a:lnTo>
                  <a:lnTo>
                    <a:pt x="248376" y="59593"/>
                  </a:lnTo>
                  <a:lnTo>
                    <a:pt x="192336" y="101769"/>
                  </a:lnTo>
                  <a:lnTo>
                    <a:pt x="129791" y="138300"/>
                  </a:lnTo>
                  <a:lnTo>
                    <a:pt x="66675" y="166843"/>
                  </a:lnTo>
                  <a:lnTo>
                    <a:pt x="3509" y="192573"/>
                  </a:lnTo>
                  <a:lnTo>
                    <a:pt x="0" y="196232"/>
                  </a:lnTo>
                  <a:lnTo>
                    <a:pt x="1170" y="199842"/>
                  </a:lnTo>
                  <a:lnTo>
                    <a:pt x="5459" y="203418"/>
                  </a:lnTo>
                  <a:lnTo>
                    <a:pt x="33853" y="208451"/>
                  </a:lnTo>
                  <a:lnTo>
                    <a:pt x="85369" y="210151"/>
                  </a:lnTo>
                  <a:lnTo>
                    <a:pt x="140606" y="210487"/>
                  </a:lnTo>
                  <a:lnTo>
                    <a:pt x="196577" y="216143"/>
                  </a:lnTo>
                  <a:lnTo>
                    <a:pt x="252693" y="220120"/>
                  </a:lnTo>
                  <a:lnTo>
                    <a:pt x="305718" y="224025"/>
                  </a:lnTo>
                  <a:lnTo>
                    <a:pt x="365964" y="230626"/>
                  </a:lnTo>
                  <a:lnTo>
                    <a:pt x="39306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69243" y="584006"/>
              <a:ext cx="389556" cy="26647"/>
            </a:xfrm>
            <a:custGeom>
              <a:avLst/>
              <a:gdLst/>
              <a:ahLst/>
              <a:cxnLst/>
              <a:rect l="0" t="0" r="0" b="0"/>
              <a:pathLst>
                <a:path w="389556" h="26647">
                  <a:moveTo>
                    <a:pt x="389555" y="5589"/>
                  </a:moveTo>
                  <a:lnTo>
                    <a:pt x="372787" y="0"/>
                  </a:lnTo>
                  <a:lnTo>
                    <a:pt x="355196" y="376"/>
                  </a:lnTo>
                  <a:lnTo>
                    <a:pt x="304129" y="4560"/>
                  </a:lnTo>
                  <a:lnTo>
                    <a:pt x="246122" y="5386"/>
                  </a:lnTo>
                  <a:lnTo>
                    <a:pt x="189603" y="8669"/>
                  </a:lnTo>
                  <a:lnTo>
                    <a:pt x="133379" y="14646"/>
                  </a:lnTo>
                  <a:lnTo>
                    <a:pt x="77213" y="23063"/>
                  </a:lnTo>
                  <a:lnTo>
                    <a:pt x="27297" y="25939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22010" y="284269"/>
              <a:ext cx="436182" cy="473783"/>
            </a:xfrm>
            <a:custGeom>
              <a:avLst/>
              <a:gdLst/>
              <a:ahLst/>
              <a:cxnLst/>
              <a:rect l="0" t="0" r="0" b="0"/>
              <a:pathLst>
                <a:path w="436182" h="473783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59756" y="0"/>
                  </a:lnTo>
                  <a:lnTo>
                    <a:pt x="208642" y="0"/>
                  </a:lnTo>
                  <a:lnTo>
                    <a:pt x="260172" y="5589"/>
                  </a:lnTo>
                  <a:lnTo>
                    <a:pt x="321580" y="9553"/>
                  </a:lnTo>
                  <a:lnTo>
                    <a:pt x="378770" y="7216"/>
                  </a:lnTo>
                  <a:lnTo>
                    <a:pt x="405818" y="4377"/>
                  </a:lnTo>
                  <a:lnTo>
                    <a:pt x="429538" y="7015"/>
                  </a:lnTo>
                  <a:lnTo>
                    <a:pt x="434927" y="11695"/>
                  </a:lnTo>
                  <a:lnTo>
                    <a:pt x="436181" y="18325"/>
                  </a:lnTo>
                  <a:lnTo>
                    <a:pt x="434677" y="26255"/>
                  </a:lnTo>
                  <a:lnTo>
                    <a:pt x="402624" y="81208"/>
                  </a:lnTo>
                  <a:lnTo>
                    <a:pt x="363156" y="136473"/>
                  </a:lnTo>
                  <a:lnTo>
                    <a:pt x="329034" y="191673"/>
                  </a:lnTo>
                  <a:lnTo>
                    <a:pt x="301691" y="243232"/>
                  </a:lnTo>
                  <a:lnTo>
                    <a:pt x="270900" y="302506"/>
                  </a:lnTo>
                  <a:lnTo>
                    <a:pt x="242288" y="363088"/>
                  </a:lnTo>
                  <a:lnTo>
                    <a:pt x="207078" y="420428"/>
                  </a:lnTo>
                  <a:lnTo>
                    <a:pt x="168456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853222" y="1189720"/>
            <a:ext cx="526426" cy="336913"/>
            <a:chOff x="2853222" y="1189720"/>
            <a:chExt cx="526426" cy="336913"/>
          </a:xfrm>
        </p:grpSpPr>
        <p:sp>
          <p:nvSpPr>
            <p:cNvPr id="15" name="Freeform 14"/>
            <p:cNvSpPr/>
            <p:nvPr/>
          </p:nvSpPr>
          <p:spPr>
            <a:xfrm>
              <a:off x="2853222" y="134764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9647" y="1189720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72241"/>
                  </a:lnTo>
                  <a:lnTo>
                    <a:pt x="0" y="230988"/>
                  </a:lnTo>
                  <a:lnTo>
                    <a:pt x="0" y="2876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626" y="1210777"/>
              <a:ext cx="221022" cy="193039"/>
            </a:xfrm>
            <a:custGeom>
              <a:avLst/>
              <a:gdLst/>
              <a:ahLst/>
              <a:cxnLst/>
              <a:rect l="0" t="0" r="0" b="0"/>
              <a:pathLst>
                <a:path w="221022" h="193039">
                  <a:moveTo>
                    <a:pt x="221021" y="147399"/>
                  </a:moveTo>
                  <a:lnTo>
                    <a:pt x="162405" y="162053"/>
                  </a:lnTo>
                  <a:lnTo>
                    <a:pt x="100995" y="175596"/>
                  </a:lnTo>
                  <a:lnTo>
                    <a:pt x="45710" y="189537"/>
                  </a:lnTo>
                  <a:lnTo>
                    <a:pt x="33958" y="193038"/>
                  </a:lnTo>
                  <a:lnTo>
                    <a:pt x="23782" y="193033"/>
                  </a:lnTo>
                  <a:lnTo>
                    <a:pt x="6238" y="186788"/>
                  </a:lnTo>
                  <a:lnTo>
                    <a:pt x="1793" y="180677"/>
                  </a:lnTo>
                  <a:lnTo>
                    <a:pt x="0" y="173094"/>
                  </a:lnTo>
                  <a:lnTo>
                    <a:pt x="3065" y="145653"/>
                  </a:lnTo>
                  <a:lnTo>
                    <a:pt x="17884" y="87291"/>
                  </a:lnTo>
                  <a:lnTo>
                    <a:pt x="35072" y="31989"/>
                  </a:lnTo>
                  <a:lnTo>
                    <a:pt x="420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443026" y="1158134"/>
            <a:ext cx="505369" cy="379027"/>
            <a:chOff x="4443026" y="1158134"/>
            <a:chExt cx="505369" cy="379027"/>
          </a:xfrm>
        </p:grpSpPr>
        <p:sp>
          <p:nvSpPr>
            <p:cNvPr id="19" name="Freeform 18"/>
            <p:cNvSpPr/>
            <p:nvPr/>
          </p:nvSpPr>
          <p:spPr>
            <a:xfrm>
              <a:off x="4443026" y="1295005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35368" y="0"/>
                  </a:lnTo>
                  <a:lnTo>
                    <a:pt x="74832" y="0"/>
                  </a:lnTo>
                  <a:lnTo>
                    <a:pt x="130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27336" y="1168663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21058" y="0"/>
                  </a:moveTo>
                  <a:lnTo>
                    <a:pt x="6403" y="53027"/>
                  </a:lnTo>
                  <a:lnTo>
                    <a:pt x="2435" y="111643"/>
                  </a:lnTo>
                  <a:lnTo>
                    <a:pt x="7611" y="161111"/>
                  </a:lnTo>
                  <a:lnTo>
                    <a:pt x="9953" y="223460"/>
                  </a:lnTo>
                  <a:lnTo>
                    <a:pt x="10358" y="274441"/>
                  </a:lnTo>
                  <a:lnTo>
                    <a:pt x="4906" y="33289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59764" y="1158134"/>
              <a:ext cx="188631" cy="200043"/>
            </a:xfrm>
            <a:custGeom>
              <a:avLst/>
              <a:gdLst/>
              <a:ahLst/>
              <a:cxnLst/>
              <a:rect l="0" t="0" r="0" b="0"/>
              <a:pathLst>
                <a:path w="188631" h="200043">
                  <a:moveTo>
                    <a:pt x="188630" y="200042"/>
                  </a:moveTo>
                  <a:lnTo>
                    <a:pt x="161074" y="192806"/>
                  </a:lnTo>
                  <a:lnTo>
                    <a:pt x="101731" y="193283"/>
                  </a:lnTo>
                  <a:lnTo>
                    <a:pt x="39273" y="198707"/>
                  </a:lnTo>
                  <a:lnTo>
                    <a:pt x="16574" y="193209"/>
                  </a:lnTo>
                  <a:lnTo>
                    <a:pt x="7245" y="188468"/>
                  </a:lnTo>
                  <a:lnTo>
                    <a:pt x="2196" y="181797"/>
                  </a:lnTo>
                  <a:lnTo>
                    <a:pt x="0" y="173841"/>
                  </a:lnTo>
                  <a:lnTo>
                    <a:pt x="4880" y="130265"/>
                  </a:lnTo>
                  <a:lnTo>
                    <a:pt x="17109" y="77768"/>
                  </a:lnTo>
                  <a:lnTo>
                    <a:pt x="36590" y="14395"/>
                  </a:lnTo>
                  <a:lnTo>
                    <a:pt x="412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968829" y="2187973"/>
            <a:ext cx="1964475" cy="736672"/>
            <a:chOff x="1968829" y="2187973"/>
            <a:chExt cx="1964475" cy="736672"/>
          </a:xfrm>
        </p:grpSpPr>
        <p:sp>
          <p:nvSpPr>
            <p:cNvPr id="23" name="Freeform 22"/>
            <p:cNvSpPr/>
            <p:nvPr/>
          </p:nvSpPr>
          <p:spPr>
            <a:xfrm>
              <a:off x="2185364" y="2187973"/>
              <a:ext cx="320419" cy="212525"/>
            </a:xfrm>
            <a:custGeom>
              <a:avLst/>
              <a:gdLst/>
              <a:ahLst/>
              <a:cxnLst/>
              <a:rect l="0" t="0" r="0" b="0"/>
              <a:pathLst>
                <a:path w="320419" h="212525">
                  <a:moveTo>
                    <a:pt x="15091" y="86182"/>
                  </a:moveTo>
                  <a:lnTo>
                    <a:pt x="15091" y="140327"/>
                  </a:lnTo>
                  <a:lnTo>
                    <a:pt x="9502" y="189684"/>
                  </a:lnTo>
                  <a:lnTo>
                    <a:pt x="6686" y="193788"/>
                  </a:lnTo>
                  <a:lnTo>
                    <a:pt x="3639" y="193014"/>
                  </a:lnTo>
                  <a:lnTo>
                    <a:pt x="437" y="188989"/>
                  </a:lnTo>
                  <a:lnTo>
                    <a:pt x="0" y="172038"/>
                  </a:lnTo>
                  <a:lnTo>
                    <a:pt x="9251" y="117439"/>
                  </a:lnTo>
                  <a:lnTo>
                    <a:pt x="23513" y="67140"/>
                  </a:lnTo>
                  <a:lnTo>
                    <a:pt x="34822" y="44964"/>
                  </a:lnTo>
                  <a:lnTo>
                    <a:pt x="50767" y="29648"/>
                  </a:lnTo>
                  <a:lnTo>
                    <a:pt x="70721" y="20112"/>
                  </a:lnTo>
                  <a:lnTo>
                    <a:pt x="95188" y="15873"/>
                  </a:lnTo>
                  <a:lnTo>
                    <a:pt x="115421" y="20229"/>
                  </a:lnTo>
                  <a:lnTo>
                    <a:pt x="124092" y="24666"/>
                  </a:lnTo>
                  <a:lnTo>
                    <a:pt x="136846" y="38954"/>
                  </a:lnTo>
                  <a:lnTo>
                    <a:pt x="162088" y="97186"/>
                  </a:lnTo>
                  <a:lnTo>
                    <a:pt x="165732" y="107556"/>
                  </a:lnTo>
                  <a:lnTo>
                    <a:pt x="168161" y="109790"/>
                  </a:lnTo>
                  <a:lnTo>
                    <a:pt x="169780" y="106600"/>
                  </a:lnTo>
                  <a:lnTo>
                    <a:pt x="174932" y="57589"/>
                  </a:lnTo>
                  <a:lnTo>
                    <a:pt x="184008" y="39939"/>
                  </a:lnTo>
                  <a:lnTo>
                    <a:pt x="207861" y="16848"/>
                  </a:lnTo>
                  <a:lnTo>
                    <a:pt x="237155" y="778"/>
                  </a:lnTo>
                  <a:lnTo>
                    <a:pt x="247362" y="0"/>
                  </a:lnTo>
                  <a:lnTo>
                    <a:pt x="268061" y="5375"/>
                  </a:lnTo>
                  <a:lnTo>
                    <a:pt x="285840" y="21802"/>
                  </a:lnTo>
                  <a:lnTo>
                    <a:pt x="310728" y="64886"/>
                  </a:lnTo>
                  <a:lnTo>
                    <a:pt x="318504" y="115597"/>
                  </a:lnTo>
                  <a:lnTo>
                    <a:pt x="320040" y="170675"/>
                  </a:lnTo>
                  <a:lnTo>
                    <a:pt x="320418" y="212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68829" y="2484725"/>
              <a:ext cx="621182" cy="47258"/>
            </a:xfrm>
            <a:custGeom>
              <a:avLst/>
              <a:gdLst/>
              <a:ahLst/>
              <a:cxnLst/>
              <a:rect l="0" t="0" r="0" b="0"/>
              <a:pathLst>
                <a:path w="621182" h="47258">
                  <a:moveTo>
                    <a:pt x="621181" y="0"/>
                  </a:moveTo>
                  <a:lnTo>
                    <a:pt x="578489" y="3120"/>
                  </a:lnTo>
                  <a:lnTo>
                    <a:pt x="516773" y="16788"/>
                  </a:lnTo>
                  <a:lnTo>
                    <a:pt x="454631" y="23333"/>
                  </a:lnTo>
                  <a:lnTo>
                    <a:pt x="391360" y="29955"/>
                  </a:lnTo>
                  <a:lnTo>
                    <a:pt x="334327" y="31103"/>
                  </a:lnTo>
                  <a:lnTo>
                    <a:pt x="272975" y="37032"/>
                  </a:lnTo>
                  <a:lnTo>
                    <a:pt x="215932" y="40608"/>
                  </a:lnTo>
                  <a:lnTo>
                    <a:pt x="161986" y="47257"/>
                  </a:lnTo>
                  <a:lnTo>
                    <a:pt x="98591" y="44343"/>
                  </a:lnTo>
                  <a:lnTo>
                    <a:pt x="37195" y="425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84642" y="2758466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06317" y="2611910"/>
              <a:ext cx="256037" cy="312735"/>
            </a:xfrm>
            <a:custGeom>
              <a:avLst/>
              <a:gdLst/>
              <a:ahLst/>
              <a:cxnLst/>
              <a:rect l="0" t="0" r="0" b="0"/>
              <a:pathLst>
                <a:path w="256037" h="312735">
                  <a:moveTo>
                    <a:pt x="157351" y="20214"/>
                  </a:moveTo>
                  <a:lnTo>
                    <a:pt x="102306" y="3425"/>
                  </a:lnTo>
                  <a:lnTo>
                    <a:pt x="50898" y="0"/>
                  </a:lnTo>
                  <a:lnTo>
                    <a:pt x="25811" y="1871"/>
                  </a:lnTo>
                  <a:lnTo>
                    <a:pt x="6862" y="10502"/>
                  </a:lnTo>
                  <a:lnTo>
                    <a:pt x="2043" y="17249"/>
                  </a:lnTo>
                  <a:lnTo>
                    <a:pt x="0" y="25256"/>
                  </a:lnTo>
                  <a:lnTo>
                    <a:pt x="2714" y="53293"/>
                  </a:lnTo>
                  <a:lnTo>
                    <a:pt x="10169" y="111874"/>
                  </a:lnTo>
                  <a:lnTo>
                    <a:pt x="15118" y="134651"/>
                  </a:lnTo>
                  <a:lnTo>
                    <a:pt x="19245" y="138620"/>
                  </a:lnTo>
                  <a:lnTo>
                    <a:pt x="24336" y="137756"/>
                  </a:lnTo>
                  <a:lnTo>
                    <a:pt x="54907" y="116742"/>
                  </a:lnTo>
                  <a:lnTo>
                    <a:pt x="90083" y="108086"/>
                  </a:lnTo>
                  <a:lnTo>
                    <a:pt x="130141" y="105522"/>
                  </a:lnTo>
                  <a:lnTo>
                    <a:pt x="154616" y="111161"/>
                  </a:lnTo>
                  <a:lnTo>
                    <a:pt x="217162" y="138812"/>
                  </a:lnTo>
                  <a:lnTo>
                    <a:pt x="231897" y="152473"/>
                  </a:lnTo>
                  <a:lnTo>
                    <a:pt x="254804" y="199978"/>
                  </a:lnTo>
                  <a:lnTo>
                    <a:pt x="256036" y="220602"/>
                  </a:lnTo>
                  <a:lnTo>
                    <a:pt x="251514" y="240296"/>
                  </a:lnTo>
                  <a:lnTo>
                    <a:pt x="229547" y="272004"/>
                  </a:lnTo>
                  <a:lnTo>
                    <a:pt x="215174" y="285369"/>
                  </a:lnTo>
                  <a:lnTo>
                    <a:pt x="167175" y="307324"/>
                  </a:lnTo>
                  <a:lnTo>
                    <a:pt x="130496" y="312734"/>
                  </a:lnTo>
                  <a:lnTo>
                    <a:pt x="85756" y="306157"/>
                  </a:lnTo>
                  <a:lnTo>
                    <a:pt x="52066" y="293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9069" y="2337326"/>
              <a:ext cx="291066" cy="231628"/>
            </a:xfrm>
            <a:custGeom>
              <a:avLst/>
              <a:gdLst/>
              <a:ahLst/>
              <a:cxnLst/>
              <a:rect l="0" t="0" r="0" b="0"/>
              <a:pathLst>
                <a:path w="291066" h="231628">
                  <a:moveTo>
                    <a:pt x="291065" y="0"/>
                  </a:moveTo>
                  <a:lnTo>
                    <a:pt x="279887" y="11178"/>
                  </a:lnTo>
                  <a:lnTo>
                    <a:pt x="223437" y="40433"/>
                  </a:lnTo>
                  <a:lnTo>
                    <a:pt x="171545" y="73940"/>
                  </a:lnTo>
                  <a:lnTo>
                    <a:pt x="112979" y="100421"/>
                  </a:lnTo>
                  <a:lnTo>
                    <a:pt x="59557" y="124734"/>
                  </a:lnTo>
                  <a:lnTo>
                    <a:pt x="1867" y="156048"/>
                  </a:lnTo>
                  <a:lnTo>
                    <a:pt x="0" y="161354"/>
                  </a:lnTo>
                  <a:lnTo>
                    <a:pt x="2266" y="166061"/>
                  </a:lnTo>
                  <a:lnTo>
                    <a:pt x="14141" y="174411"/>
                  </a:lnTo>
                  <a:lnTo>
                    <a:pt x="70612" y="196439"/>
                  </a:lnTo>
                  <a:lnTo>
                    <a:pt x="122694" y="214067"/>
                  </a:lnTo>
                  <a:lnTo>
                    <a:pt x="179211" y="220880"/>
                  </a:lnTo>
                  <a:lnTo>
                    <a:pt x="22789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37450" y="2642653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35339" y="0"/>
                  </a:lnTo>
                  <a:lnTo>
                    <a:pt x="176208" y="5589"/>
                  </a:lnTo>
                  <a:lnTo>
                    <a:pt x="119468" y="9552"/>
                  </a:lnTo>
                  <a:lnTo>
                    <a:pt x="66320" y="13455"/>
                  </a:lnTo>
                  <a:lnTo>
                    <a:pt x="9636" y="287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28736" y="2256079"/>
              <a:ext cx="404568" cy="499380"/>
            </a:xfrm>
            <a:custGeom>
              <a:avLst/>
              <a:gdLst/>
              <a:ahLst/>
              <a:cxnLst/>
              <a:rect l="0" t="0" r="0" b="0"/>
              <a:pathLst>
                <a:path w="404568" h="499380">
                  <a:moveTo>
                    <a:pt x="19367" y="70719"/>
                  </a:moveTo>
                  <a:lnTo>
                    <a:pt x="2600" y="81897"/>
                  </a:lnTo>
                  <a:lnTo>
                    <a:pt x="0" y="80510"/>
                  </a:lnTo>
                  <a:lnTo>
                    <a:pt x="3351" y="66492"/>
                  </a:lnTo>
                  <a:lnTo>
                    <a:pt x="18391" y="43470"/>
                  </a:lnTo>
                  <a:lnTo>
                    <a:pt x="60075" y="15900"/>
                  </a:lnTo>
                  <a:lnTo>
                    <a:pt x="93820" y="3133"/>
                  </a:lnTo>
                  <a:lnTo>
                    <a:pt x="132934" y="0"/>
                  </a:lnTo>
                  <a:lnTo>
                    <a:pt x="172989" y="7131"/>
                  </a:lnTo>
                  <a:lnTo>
                    <a:pt x="196438" y="17501"/>
                  </a:lnTo>
                  <a:lnTo>
                    <a:pt x="223781" y="42082"/>
                  </a:lnTo>
                  <a:lnTo>
                    <a:pt x="233051" y="64620"/>
                  </a:lnTo>
                  <a:lnTo>
                    <a:pt x="236000" y="89065"/>
                  </a:lnTo>
                  <a:lnTo>
                    <a:pt x="233412" y="111628"/>
                  </a:lnTo>
                  <a:lnTo>
                    <a:pt x="219788" y="144061"/>
                  </a:lnTo>
                  <a:lnTo>
                    <a:pt x="171464" y="201969"/>
                  </a:lnTo>
                  <a:lnTo>
                    <a:pt x="143982" y="218922"/>
                  </a:lnTo>
                  <a:lnTo>
                    <a:pt x="139878" y="219823"/>
                  </a:lnTo>
                  <a:lnTo>
                    <a:pt x="139482" y="218085"/>
                  </a:lnTo>
                  <a:lnTo>
                    <a:pt x="141558" y="214586"/>
                  </a:lnTo>
                  <a:lnTo>
                    <a:pt x="156342" y="210699"/>
                  </a:lnTo>
                  <a:lnTo>
                    <a:pt x="216129" y="209168"/>
                  </a:lnTo>
                  <a:lnTo>
                    <a:pt x="277209" y="222297"/>
                  </a:lnTo>
                  <a:lnTo>
                    <a:pt x="334515" y="250716"/>
                  </a:lnTo>
                  <a:lnTo>
                    <a:pt x="371607" y="277979"/>
                  </a:lnTo>
                  <a:lnTo>
                    <a:pt x="394226" y="310074"/>
                  </a:lnTo>
                  <a:lnTo>
                    <a:pt x="404567" y="354808"/>
                  </a:lnTo>
                  <a:lnTo>
                    <a:pt x="402042" y="393929"/>
                  </a:lnTo>
                  <a:lnTo>
                    <a:pt x="388296" y="427747"/>
                  </a:lnTo>
                  <a:lnTo>
                    <a:pt x="363816" y="454405"/>
                  </a:lnTo>
                  <a:lnTo>
                    <a:pt x="305438" y="488428"/>
                  </a:lnTo>
                  <a:lnTo>
                    <a:pt x="282210" y="496183"/>
                  </a:lnTo>
                  <a:lnTo>
                    <a:pt x="243996" y="499379"/>
                  </a:lnTo>
                  <a:lnTo>
                    <a:pt x="188288" y="487491"/>
                  </a:lnTo>
                  <a:lnTo>
                    <a:pt x="146971" y="472972"/>
                  </a:lnTo>
                  <a:lnTo>
                    <a:pt x="103595" y="439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42528" y="3348062"/>
            <a:ext cx="698161" cy="251413"/>
            <a:chOff x="2042528" y="3348062"/>
            <a:chExt cx="698161" cy="251413"/>
          </a:xfrm>
        </p:grpSpPr>
        <p:sp>
          <p:nvSpPr>
            <p:cNvPr id="31" name="Freeform 30"/>
            <p:cNvSpPr/>
            <p:nvPr/>
          </p:nvSpPr>
          <p:spPr>
            <a:xfrm>
              <a:off x="2042528" y="3400704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0172" y="17981"/>
                  </a:lnTo>
                  <a:lnTo>
                    <a:pt x="85963" y="43152"/>
                  </a:lnTo>
                  <a:lnTo>
                    <a:pt x="31995" y="102946"/>
                  </a:lnTo>
                  <a:lnTo>
                    <a:pt x="18900" y="11594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63585" y="3400704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5917" y="53875"/>
                  </a:lnTo>
                  <a:lnTo>
                    <a:pt x="68876" y="113582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37326" y="342176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166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16310" y="3348062"/>
              <a:ext cx="224379" cy="251413"/>
            </a:xfrm>
            <a:custGeom>
              <a:avLst/>
              <a:gdLst/>
              <a:ahLst/>
              <a:cxnLst/>
              <a:rect l="0" t="0" r="0" b="0"/>
              <a:pathLst>
                <a:path w="224379" h="251413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27052" y="2340"/>
                  </a:lnTo>
                  <a:lnTo>
                    <a:pt x="7734" y="11178"/>
                  </a:lnTo>
                  <a:lnTo>
                    <a:pt x="2816" y="17980"/>
                  </a:lnTo>
                  <a:lnTo>
                    <a:pt x="708" y="26025"/>
                  </a:lnTo>
                  <a:lnTo>
                    <a:pt x="5730" y="69741"/>
                  </a:lnTo>
                  <a:lnTo>
                    <a:pt x="10839" y="76910"/>
                  </a:lnTo>
                  <a:lnTo>
                    <a:pt x="17755" y="80519"/>
                  </a:lnTo>
                  <a:lnTo>
                    <a:pt x="77454" y="92236"/>
                  </a:lnTo>
                  <a:lnTo>
                    <a:pt x="135979" y="102830"/>
                  </a:lnTo>
                  <a:lnTo>
                    <a:pt x="167022" y="113786"/>
                  </a:lnTo>
                  <a:lnTo>
                    <a:pt x="206410" y="144547"/>
                  </a:lnTo>
                  <a:lnTo>
                    <a:pt x="222336" y="170730"/>
                  </a:lnTo>
                  <a:lnTo>
                    <a:pt x="224378" y="190524"/>
                  </a:lnTo>
                  <a:lnTo>
                    <a:pt x="220217" y="209849"/>
                  </a:lnTo>
                  <a:lnTo>
                    <a:pt x="210568" y="226237"/>
                  </a:lnTo>
                  <a:lnTo>
                    <a:pt x="192242" y="238200"/>
                  </a:lnTo>
                  <a:lnTo>
                    <a:pt x="168499" y="246247"/>
                  </a:lnTo>
                  <a:lnTo>
                    <a:pt x="112009" y="251412"/>
                  </a:lnTo>
                  <a:lnTo>
                    <a:pt x="50462" y="24684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569160" y="3095812"/>
            <a:ext cx="674424" cy="270868"/>
            <a:chOff x="3569160" y="3095812"/>
            <a:chExt cx="674424" cy="270868"/>
          </a:xfrm>
        </p:grpSpPr>
        <p:sp>
          <p:nvSpPr>
            <p:cNvPr id="36" name="Freeform 35"/>
            <p:cNvSpPr/>
            <p:nvPr/>
          </p:nvSpPr>
          <p:spPr>
            <a:xfrm>
              <a:off x="3579689" y="3169077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50197" y="494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69160" y="3158549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0" y="0"/>
                  </a:moveTo>
                  <a:lnTo>
                    <a:pt x="55088" y="49498"/>
                  </a:lnTo>
                  <a:lnTo>
                    <a:pt x="79363" y="70298"/>
                  </a:lnTo>
                  <a:lnTo>
                    <a:pt x="104183" y="107393"/>
                  </a:lnTo>
                  <a:lnTo>
                    <a:pt x="1158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21844" y="319013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9078" y="3095812"/>
              <a:ext cx="204506" cy="270868"/>
            </a:xfrm>
            <a:custGeom>
              <a:avLst/>
              <a:gdLst/>
              <a:ahLst/>
              <a:cxnLst/>
              <a:rect l="0" t="0" r="0" b="0"/>
              <a:pathLst>
                <a:path w="204506" h="270868">
                  <a:moveTo>
                    <a:pt x="109150" y="10094"/>
                  </a:moveTo>
                  <a:lnTo>
                    <a:pt x="71672" y="1761"/>
                  </a:lnTo>
                  <a:lnTo>
                    <a:pt x="20249" y="0"/>
                  </a:lnTo>
                  <a:lnTo>
                    <a:pt x="11278" y="4534"/>
                  </a:lnTo>
                  <a:lnTo>
                    <a:pt x="5297" y="12237"/>
                  </a:lnTo>
                  <a:lnTo>
                    <a:pt x="1310" y="22051"/>
                  </a:lnTo>
                  <a:lnTo>
                    <a:pt x="0" y="42315"/>
                  </a:lnTo>
                  <a:lnTo>
                    <a:pt x="14978" y="104906"/>
                  </a:lnTo>
                  <a:lnTo>
                    <a:pt x="18292" y="115416"/>
                  </a:lnTo>
                  <a:lnTo>
                    <a:pt x="22842" y="118914"/>
                  </a:lnTo>
                  <a:lnTo>
                    <a:pt x="28214" y="117735"/>
                  </a:lnTo>
                  <a:lnTo>
                    <a:pt x="50074" y="105549"/>
                  </a:lnTo>
                  <a:lnTo>
                    <a:pt x="59237" y="101807"/>
                  </a:lnTo>
                  <a:lnTo>
                    <a:pt x="78777" y="100768"/>
                  </a:lnTo>
                  <a:lnTo>
                    <a:pt x="119918" y="109634"/>
                  </a:lnTo>
                  <a:lnTo>
                    <a:pt x="160669" y="131055"/>
                  </a:lnTo>
                  <a:lnTo>
                    <a:pt x="192463" y="160936"/>
                  </a:lnTo>
                  <a:lnTo>
                    <a:pt x="199787" y="170317"/>
                  </a:lnTo>
                  <a:lnTo>
                    <a:pt x="203500" y="180081"/>
                  </a:lnTo>
                  <a:lnTo>
                    <a:pt x="204505" y="200287"/>
                  </a:lnTo>
                  <a:lnTo>
                    <a:pt x="198495" y="231394"/>
                  </a:lnTo>
                  <a:lnTo>
                    <a:pt x="193279" y="239516"/>
                  </a:lnTo>
                  <a:lnTo>
                    <a:pt x="178126" y="251660"/>
                  </a:lnTo>
                  <a:lnTo>
                    <a:pt x="149864" y="265073"/>
                  </a:lnTo>
                  <a:lnTo>
                    <a:pt x="113674" y="270867"/>
                  </a:lnTo>
                  <a:lnTo>
                    <a:pt x="60223" y="264652"/>
                  </a:lnTo>
                  <a:lnTo>
                    <a:pt x="35450" y="262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463668" y="4321469"/>
            <a:ext cx="325369" cy="226148"/>
          </a:xfrm>
          <a:custGeom>
            <a:avLst/>
            <a:gdLst/>
            <a:ahLst/>
            <a:cxnLst/>
            <a:rect l="0" t="0" r="0" b="0"/>
            <a:pathLst>
              <a:path w="325369" h="226148">
                <a:moveTo>
                  <a:pt x="0" y="47857"/>
                </a:moveTo>
                <a:lnTo>
                  <a:pt x="3119" y="90548"/>
                </a:lnTo>
                <a:lnTo>
                  <a:pt x="16788" y="151095"/>
                </a:lnTo>
                <a:lnTo>
                  <a:pt x="23333" y="206073"/>
                </a:lnTo>
                <a:lnTo>
                  <a:pt x="26084" y="220015"/>
                </a:lnTo>
                <a:lnTo>
                  <a:pt x="24408" y="225800"/>
                </a:lnTo>
                <a:lnTo>
                  <a:pt x="19782" y="226147"/>
                </a:lnTo>
                <a:lnTo>
                  <a:pt x="13188" y="222869"/>
                </a:lnTo>
                <a:lnTo>
                  <a:pt x="8792" y="216004"/>
                </a:lnTo>
                <a:lnTo>
                  <a:pt x="2605" y="183986"/>
                </a:lnTo>
                <a:lnTo>
                  <a:pt x="3634" y="131246"/>
                </a:lnTo>
                <a:lnTo>
                  <a:pt x="14756" y="81357"/>
                </a:lnTo>
                <a:lnTo>
                  <a:pt x="30368" y="54013"/>
                </a:lnTo>
                <a:lnTo>
                  <a:pt x="46252" y="41624"/>
                </a:lnTo>
                <a:lnTo>
                  <a:pt x="55401" y="36683"/>
                </a:lnTo>
                <a:lnTo>
                  <a:pt x="78045" y="34312"/>
                </a:lnTo>
                <a:lnTo>
                  <a:pt x="101367" y="38328"/>
                </a:lnTo>
                <a:lnTo>
                  <a:pt x="119531" y="47911"/>
                </a:lnTo>
                <a:lnTo>
                  <a:pt x="132284" y="63089"/>
                </a:lnTo>
                <a:lnTo>
                  <a:pt x="165858" y="121969"/>
                </a:lnTo>
                <a:lnTo>
                  <a:pt x="171981" y="135778"/>
                </a:lnTo>
                <a:lnTo>
                  <a:pt x="171976" y="134547"/>
                </a:lnTo>
                <a:lnTo>
                  <a:pt x="169499" y="112928"/>
                </a:lnTo>
                <a:lnTo>
                  <a:pt x="171885" y="80006"/>
                </a:lnTo>
                <a:lnTo>
                  <a:pt x="183120" y="48024"/>
                </a:lnTo>
                <a:lnTo>
                  <a:pt x="207877" y="11365"/>
                </a:lnTo>
                <a:lnTo>
                  <a:pt x="227701" y="2393"/>
                </a:lnTo>
                <a:lnTo>
                  <a:pt x="239538" y="0"/>
                </a:lnTo>
                <a:lnTo>
                  <a:pt x="249769" y="745"/>
                </a:lnTo>
                <a:lnTo>
                  <a:pt x="267376" y="7811"/>
                </a:lnTo>
                <a:lnTo>
                  <a:pt x="290442" y="24943"/>
                </a:lnTo>
                <a:lnTo>
                  <a:pt x="306506" y="50426"/>
                </a:lnTo>
                <a:lnTo>
                  <a:pt x="321244" y="92818"/>
                </a:lnTo>
                <a:lnTo>
                  <a:pt x="325368" y="155091"/>
                </a:lnTo>
                <a:lnTo>
                  <a:pt x="322963" y="193884"/>
                </a:lnTo>
                <a:lnTo>
                  <a:pt x="315855" y="2163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254906" y="4042943"/>
            <a:ext cx="2208320" cy="673812"/>
            <a:chOff x="2254906" y="4042943"/>
            <a:chExt cx="2208320" cy="673812"/>
          </a:xfrm>
        </p:grpSpPr>
        <p:sp>
          <p:nvSpPr>
            <p:cNvPr id="42" name="Freeform 41"/>
            <p:cNvSpPr/>
            <p:nvPr/>
          </p:nvSpPr>
          <p:spPr>
            <a:xfrm>
              <a:off x="3053264" y="4127171"/>
              <a:ext cx="271500" cy="231628"/>
            </a:xfrm>
            <a:custGeom>
              <a:avLst/>
              <a:gdLst/>
              <a:ahLst/>
              <a:cxnLst/>
              <a:rect l="0" t="0" r="0" b="0"/>
              <a:pathLst>
                <a:path w="271500" h="231628">
                  <a:moveTo>
                    <a:pt x="0" y="0"/>
                  </a:moveTo>
                  <a:lnTo>
                    <a:pt x="17981" y="15641"/>
                  </a:lnTo>
                  <a:lnTo>
                    <a:pt x="76331" y="53455"/>
                  </a:lnTo>
                  <a:lnTo>
                    <a:pt x="137101" y="86494"/>
                  </a:lnTo>
                  <a:lnTo>
                    <a:pt x="196779" y="111216"/>
                  </a:lnTo>
                  <a:lnTo>
                    <a:pt x="247750" y="126127"/>
                  </a:lnTo>
                  <a:lnTo>
                    <a:pt x="263433" y="129708"/>
                  </a:lnTo>
                  <a:lnTo>
                    <a:pt x="270378" y="134435"/>
                  </a:lnTo>
                  <a:lnTo>
                    <a:pt x="271499" y="139926"/>
                  </a:lnTo>
                  <a:lnTo>
                    <a:pt x="268737" y="145927"/>
                  </a:lnTo>
                  <a:lnTo>
                    <a:pt x="253189" y="155713"/>
                  </a:lnTo>
                  <a:lnTo>
                    <a:pt x="200108" y="175183"/>
                  </a:lnTo>
                  <a:lnTo>
                    <a:pt x="136876" y="196506"/>
                  </a:lnTo>
                  <a:lnTo>
                    <a:pt x="76040" y="223652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84849" y="4443026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197639" y="16788"/>
                  </a:lnTo>
                  <a:lnTo>
                    <a:pt x="146232" y="20213"/>
                  </a:lnTo>
                  <a:lnTo>
                    <a:pt x="85428" y="20890"/>
                  </a:lnTo>
                  <a:lnTo>
                    <a:pt x="29006" y="2102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58632" y="435879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0631" y="4939"/>
                  </a:lnTo>
                  <a:lnTo>
                    <a:pt x="113040" y="5315"/>
                  </a:lnTo>
                  <a:lnTo>
                    <a:pt x="67562" y="9498"/>
                  </a:lnTo>
                  <a:lnTo>
                    <a:pt x="17346" y="2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21844" y="424298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14655" y="55141"/>
                  </a:lnTo>
                  <a:lnTo>
                    <a:pt x="20963" y="112104"/>
                  </a:lnTo>
                  <a:lnTo>
                    <a:pt x="32260" y="168416"/>
                  </a:lnTo>
                  <a:lnTo>
                    <a:pt x="40168" y="22460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71458" y="4264474"/>
              <a:ext cx="257611" cy="304894"/>
            </a:xfrm>
            <a:custGeom>
              <a:avLst/>
              <a:gdLst/>
              <a:ahLst/>
              <a:cxnLst/>
              <a:rect l="0" t="0" r="0" b="0"/>
              <a:pathLst>
                <a:path w="257611" h="304894">
                  <a:moveTo>
                    <a:pt x="134656" y="10096"/>
                  </a:moveTo>
                  <a:lnTo>
                    <a:pt x="97178" y="1762"/>
                  </a:lnTo>
                  <a:lnTo>
                    <a:pt x="45754" y="0"/>
                  </a:lnTo>
                  <a:lnTo>
                    <a:pt x="24564" y="5999"/>
                  </a:lnTo>
                  <a:lnTo>
                    <a:pt x="15638" y="10874"/>
                  </a:lnTo>
                  <a:lnTo>
                    <a:pt x="9687" y="18804"/>
                  </a:lnTo>
                  <a:lnTo>
                    <a:pt x="3075" y="40092"/>
                  </a:lnTo>
                  <a:lnTo>
                    <a:pt x="0" y="90717"/>
                  </a:lnTo>
                  <a:lnTo>
                    <a:pt x="3839" y="113778"/>
                  </a:lnTo>
                  <a:lnTo>
                    <a:pt x="10010" y="121331"/>
                  </a:lnTo>
                  <a:lnTo>
                    <a:pt x="29345" y="129724"/>
                  </a:lnTo>
                  <a:lnTo>
                    <a:pt x="38712" y="129622"/>
                  </a:lnTo>
                  <a:lnTo>
                    <a:pt x="101921" y="116939"/>
                  </a:lnTo>
                  <a:lnTo>
                    <a:pt x="153060" y="118808"/>
                  </a:lnTo>
                  <a:lnTo>
                    <a:pt x="186512" y="130044"/>
                  </a:lnTo>
                  <a:lnTo>
                    <a:pt x="229257" y="154802"/>
                  </a:lnTo>
                  <a:lnTo>
                    <a:pt x="244161" y="171506"/>
                  </a:lnTo>
                  <a:lnTo>
                    <a:pt x="253515" y="191798"/>
                  </a:lnTo>
                  <a:lnTo>
                    <a:pt x="257610" y="228360"/>
                  </a:lnTo>
                  <a:lnTo>
                    <a:pt x="254423" y="250991"/>
                  </a:lnTo>
                  <a:lnTo>
                    <a:pt x="249595" y="259600"/>
                  </a:lnTo>
                  <a:lnTo>
                    <a:pt x="234873" y="272285"/>
                  </a:lnTo>
                  <a:lnTo>
                    <a:pt x="176325" y="297477"/>
                  </a:lnTo>
                  <a:lnTo>
                    <a:pt x="124127" y="304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54906" y="4042943"/>
              <a:ext cx="2208320" cy="673812"/>
            </a:xfrm>
            <a:custGeom>
              <a:avLst/>
              <a:gdLst/>
              <a:ahLst/>
              <a:cxnLst/>
              <a:rect l="0" t="0" r="0" b="0"/>
              <a:pathLst>
                <a:path w="2208320" h="673812">
                  <a:moveTo>
                    <a:pt x="598316" y="52642"/>
                  </a:moveTo>
                  <a:lnTo>
                    <a:pt x="545289" y="37988"/>
                  </a:lnTo>
                  <a:lnTo>
                    <a:pt x="487843" y="32850"/>
                  </a:lnTo>
                  <a:lnTo>
                    <a:pt x="430222" y="34955"/>
                  </a:lnTo>
                  <a:lnTo>
                    <a:pt x="373780" y="40699"/>
                  </a:lnTo>
                  <a:lnTo>
                    <a:pt x="317571" y="51410"/>
                  </a:lnTo>
                  <a:lnTo>
                    <a:pt x="258288" y="71722"/>
                  </a:lnTo>
                  <a:lnTo>
                    <a:pt x="196188" y="87347"/>
                  </a:lnTo>
                  <a:lnTo>
                    <a:pt x="158633" y="103739"/>
                  </a:lnTo>
                  <a:lnTo>
                    <a:pt x="103808" y="145462"/>
                  </a:lnTo>
                  <a:lnTo>
                    <a:pt x="75109" y="171002"/>
                  </a:lnTo>
                  <a:lnTo>
                    <a:pt x="37220" y="228669"/>
                  </a:lnTo>
                  <a:lnTo>
                    <a:pt x="7346" y="283880"/>
                  </a:lnTo>
                  <a:lnTo>
                    <a:pt x="0" y="334711"/>
                  </a:lnTo>
                  <a:lnTo>
                    <a:pt x="1669" y="386693"/>
                  </a:lnTo>
                  <a:lnTo>
                    <a:pt x="7926" y="408170"/>
                  </a:lnTo>
                  <a:lnTo>
                    <a:pt x="38296" y="462948"/>
                  </a:lnTo>
                  <a:lnTo>
                    <a:pt x="93696" y="508542"/>
                  </a:lnTo>
                  <a:lnTo>
                    <a:pt x="145690" y="543928"/>
                  </a:lnTo>
                  <a:lnTo>
                    <a:pt x="196130" y="570869"/>
                  </a:lnTo>
                  <a:lnTo>
                    <a:pt x="251154" y="591789"/>
                  </a:lnTo>
                  <a:lnTo>
                    <a:pt x="312672" y="612515"/>
                  </a:lnTo>
                  <a:lnTo>
                    <a:pt x="363813" y="624203"/>
                  </a:lnTo>
                  <a:lnTo>
                    <a:pt x="416010" y="635074"/>
                  </a:lnTo>
                  <a:lnTo>
                    <a:pt x="468521" y="645705"/>
                  </a:lnTo>
                  <a:lnTo>
                    <a:pt x="526713" y="650674"/>
                  </a:lnTo>
                  <a:lnTo>
                    <a:pt x="588409" y="652147"/>
                  </a:lnTo>
                  <a:lnTo>
                    <a:pt x="651143" y="652583"/>
                  </a:lnTo>
                  <a:lnTo>
                    <a:pt x="696274" y="655804"/>
                  </a:lnTo>
                  <a:lnTo>
                    <a:pt x="742459" y="659966"/>
                  </a:lnTo>
                  <a:lnTo>
                    <a:pt x="804412" y="663479"/>
                  </a:lnTo>
                  <a:lnTo>
                    <a:pt x="851235" y="670239"/>
                  </a:lnTo>
                  <a:lnTo>
                    <a:pt x="911381" y="672761"/>
                  </a:lnTo>
                  <a:lnTo>
                    <a:pt x="963907" y="673509"/>
                  </a:lnTo>
                  <a:lnTo>
                    <a:pt x="1006856" y="673684"/>
                  </a:lnTo>
                  <a:lnTo>
                    <a:pt x="1053240" y="673762"/>
                  </a:lnTo>
                  <a:lnTo>
                    <a:pt x="1101152" y="673796"/>
                  </a:lnTo>
                  <a:lnTo>
                    <a:pt x="1149742" y="673811"/>
                  </a:lnTo>
                  <a:lnTo>
                    <a:pt x="1206369" y="668231"/>
                  </a:lnTo>
                  <a:lnTo>
                    <a:pt x="1269550" y="664758"/>
                  </a:lnTo>
                  <a:lnTo>
                    <a:pt x="1316223" y="663946"/>
                  </a:lnTo>
                  <a:lnTo>
                    <a:pt x="1364262" y="663584"/>
                  </a:lnTo>
                  <a:lnTo>
                    <a:pt x="1412909" y="663424"/>
                  </a:lnTo>
                  <a:lnTo>
                    <a:pt x="1463978" y="657744"/>
                  </a:lnTo>
                  <a:lnTo>
                    <a:pt x="1523693" y="654241"/>
                  </a:lnTo>
                  <a:lnTo>
                    <a:pt x="1584782" y="645822"/>
                  </a:lnTo>
                  <a:lnTo>
                    <a:pt x="1646936" y="642946"/>
                  </a:lnTo>
                  <a:lnTo>
                    <a:pt x="1709342" y="636789"/>
                  </a:lnTo>
                  <a:lnTo>
                    <a:pt x="1766800" y="633214"/>
                  </a:lnTo>
                  <a:lnTo>
                    <a:pt x="1828295" y="624771"/>
                  </a:lnTo>
                  <a:lnTo>
                    <a:pt x="1888102" y="618770"/>
                  </a:lnTo>
                  <a:lnTo>
                    <a:pt x="1946446" y="603316"/>
                  </a:lnTo>
                  <a:lnTo>
                    <a:pt x="2007581" y="586044"/>
                  </a:lnTo>
                  <a:lnTo>
                    <a:pt x="2059348" y="562465"/>
                  </a:lnTo>
                  <a:lnTo>
                    <a:pt x="2111514" y="525225"/>
                  </a:lnTo>
                  <a:lnTo>
                    <a:pt x="2165510" y="472454"/>
                  </a:lnTo>
                  <a:lnTo>
                    <a:pt x="2194529" y="420184"/>
                  </a:lnTo>
                  <a:lnTo>
                    <a:pt x="2204836" y="378742"/>
                  </a:lnTo>
                  <a:lnTo>
                    <a:pt x="2208319" y="322818"/>
                  </a:lnTo>
                  <a:lnTo>
                    <a:pt x="2199432" y="266710"/>
                  </a:lnTo>
                  <a:lnTo>
                    <a:pt x="2176359" y="213687"/>
                  </a:lnTo>
                  <a:lnTo>
                    <a:pt x="2143683" y="169071"/>
                  </a:lnTo>
                  <a:lnTo>
                    <a:pt x="2081604" y="127347"/>
                  </a:lnTo>
                  <a:lnTo>
                    <a:pt x="2020850" y="98464"/>
                  </a:lnTo>
                  <a:lnTo>
                    <a:pt x="1969843" y="82857"/>
                  </a:lnTo>
                  <a:lnTo>
                    <a:pt x="1914676" y="67103"/>
                  </a:lnTo>
                  <a:lnTo>
                    <a:pt x="1865594" y="56277"/>
                  </a:lnTo>
                  <a:lnTo>
                    <a:pt x="1807117" y="45660"/>
                  </a:lnTo>
                  <a:lnTo>
                    <a:pt x="1748846" y="35106"/>
                  </a:lnTo>
                  <a:lnTo>
                    <a:pt x="1692818" y="24178"/>
                  </a:lnTo>
                  <a:lnTo>
                    <a:pt x="1641670" y="18862"/>
                  </a:lnTo>
                  <a:lnTo>
                    <a:pt x="1597813" y="14232"/>
                  </a:lnTo>
                  <a:lnTo>
                    <a:pt x="1551024" y="12174"/>
                  </a:lnTo>
                  <a:lnTo>
                    <a:pt x="1501002" y="5427"/>
                  </a:lnTo>
                  <a:lnTo>
                    <a:pt x="1440744" y="1072"/>
                  </a:lnTo>
                  <a:lnTo>
                    <a:pt x="1380329" y="317"/>
                  </a:lnTo>
                  <a:lnTo>
                    <a:pt x="1331232" y="94"/>
                  </a:lnTo>
                  <a:lnTo>
                    <a:pt x="1272721" y="18"/>
                  </a:lnTo>
                  <a:lnTo>
                    <a:pt x="1220839" y="5"/>
                  </a:lnTo>
                  <a:lnTo>
                    <a:pt x="1162964" y="2"/>
                  </a:lnTo>
                  <a:lnTo>
                    <a:pt x="1101486" y="0"/>
                  </a:lnTo>
                  <a:lnTo>
                    <a:pt x="1041681" y="0"/>
                  </a:lnTo>
                  <a:lnTo>
                    <a:pt x="988867" y="5589"/>
                  </a:lnTo>
                  <a:lnTo>
                    <a:pt x="930269" y="10722"/>
                  </a:lnTo>
                  <a:lnTo>
                    <a:pt x="867202" y="19464"/>
                  </a:lnTo>
                  <a:lnTo>
                    <a:pt x="812130" y="29147"/>
                  </a:lnTo>
                  <a:lnTo>
                    <a:pt x="756191" y="39206"/>
                  </a:lnTo>
                  <a:lnTo>
                    <a:pt x="693283" y="48966"/>
                  </a:lnTo>
                  <a:lnTo>
                    <a:pt x="639778" y="55036"/>
                  </a:lnTo>
                  <a:lnTo>
                    <a:pt x="577390" y="69335"/>
                  </a:lnTo>
                  <a:lnTo>
                    <a:pt x="515723" y="78713"/>
                  </a:lnTo>
                  <a:lnTo>
                    <a:pt x="47197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684766" y="242155"/>
            <a:ext cx="2495256" cy="610654"/>
            <a:chOff x="2684766" y="242155"/>
            <a:chExt cx="2495256" cy="610654"/>
          </a:xfrm>
        </p:grpSpPr>
        <p:sp>
          <p:nvSpPr>
            <p:cNvPr id="2" name="Freeform 1"/>
            <p:cNvSpPr/>
            <p:nvPr/>
          </p:nvSpPr>
          <p:spPr>
            <a:xfrm>
              <a:off x="2684766" y="48431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2" y="3120"/>
                  </a:lnTo>
                  <a:lnTo>
                    <a:pt x="93993" y="9065"/>
                  </a:lnTo>
                  <a:lnTo>
                    <a:pt x="3191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58507" y="298754"/>
              <a:ext cx="326385" cy="475838"/>
            </a:xfrm>
            <a:custGeom>
              <a:avLst/>
              <a:gdLst/>
              <a:ahLst/>
              <a:cxnLst/>
              <a:rect l="0" t="0" r="0" b="0"/>
              <a:pathLst>
                <a:path w="326385" h="475838">
                  <a:moveTo>
                    <a:pt x="0" y="69743"/>
                  </a:moveTo>
                  <a:lnTo>
                    <a:pt x="9576" y="45696"/>
                  </a:lnTo>
                  <a:lnTo>
                    <a:pt x="27534" y="24273"/>
                  </a:lnTo>
                  <a:lnTo>
                    <a:pt x="44993" y="10150"/>
                  </a:lnTo>
                  <a:lnTo>
                    <a:pt x="67570" y="2313"/>
                  </a:lnTo>
                  <a:lnTo>
                    <a:pt x="92033" y="0"/>
                  </a:lnTo>
                  <a:lnTo>
                    <a:pt x="114603" y="2871"/>
                  </a:lnTo>
                  <a:lnTo>
                    <a:pt x="133213" y="11166"/>
                  </a:lnTo>
                  <a:lnTo>
                    <a:pt x="149283" y="23822"/>
                  </a:lnTo>
                  <a:lnTo>
                    <a:pt x="192880" y="82031"/>
                  </a:lnTo>
                  <a:lnTo>
                    <a:pt x="217951" y="137074"/>
                  </a:lnTo>
                  <a:lnTo>
                    <a:pt x="234515" y="192747"/>
                  </a:lnTo>
                  <a:lnTo>
                    <a:pt x="239477" y="255520"/>
                  </a:lnTo>
                  <a:lnTo>
                    <a:pt x="233303" y="312741"/>
                  </a:lnTo>
                  <a:lnTo>
                    <a:pt x="221726" y="366090"/>
                  </a:lnTo>
                  <a:lnTo>
                    <a:pt x="187557" y="423512"/>
                  </a:lnTo>
                  <a:lnTo>
                    <a:pt x="147013" y="463407"/>
                  </a:lnTo>
                  <a:lnTo>
                    <a:pt x="123051" y="472822"/>
                  </a:lnTo>
                  <a:lnTo>
                    <a:pt x="97973" y="475837"/>
                  </a:lnTo>
                  <a:lnTo>
                    <a:pt x="62954" y="469787"/>
                  </a:lnTo>
                  <a:lnTo>
                    <a:pt x="36949" y="459670"/>
                  </a:lnTo>
                  <a:lnTo>
                    <a:pt x="16032" y="441136"/>
                  </a:lnTo>
                  <a:lnTo>
                    <a:pt x="7178" y="429642"/>
                  </a:lnTo>
                  <a:lnTo>
                    <a:pt x="461" y="401274"/>
                  </a:lnTo>
                  <a:lnTo>
                    <a:pt x="2545" y="372678"/>
                  </a:lnTo>
                  <a:lnTo>
                    <a:pt x="11270" y="352170"/>
                  </a:lnTo>
                  <a:lnTo>
                    <a:pt x="26066" y="338375"/>
                  </a:lnTo>
                  <a:lnTo>
                    <a:pt x="45510" y="329515"/>
                  </a:lnTo>
                  <a:lnTo>
                    <a:pt x="69750" y="325577"/>
                  </a:lnTo>
                  <a:lnTo>
                    <a:pt x="130675" y="338690"/>
                  </a:lnTo>
                  <a:lnTo>
                    <a:pt x="173509" y="352462"/>
                  </a:lnTo>
                  <a:lnTo>
                    <a:pt x="236496" y="391719"/>
                  </a:lnTo>
                  <a:lnTo>
                    <a:pt x="283152" y="410940"/>
                  </a:lnTo>
                  <a:lnTo>
                    <a:pt x="326384" y="417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79647" y="564277"/>
              <a:ext cx="231628" cy="162190"/>
            </a:xfrm>
            <a:custGeom>
              <a:avLst/>
              <a:gdLst/>
              <a:ahLst/>
              <a:cxnLst/>
              <a:rect l="0" t="0" r="0" b="0"/>
              <a:pathLst>
                <a:path w="231628" h="162190">
                  <a:moveTo>
                    <a:pt x="0" y="141132"/>
                  </a:moveTo>
                  <a:lnTo>
                    <a:pt x="5590" y="79039"/>
                  </a:lnTo>
                  <a:lnTo>
                    <a:pt x="24451" y="25460"/>
                  </a:lnTo>
                  <a:lnTo>
                    <a:pt x="30339" y="14885"/>
                  </a:lnTo>
                  <a:lnTo>
                    <a:pt x="38943" y="7834"/>
                  </a:lnTo>
                  <a:lnTo>
                    <a:pt x="60982" y="0"/>
                  </a:lnTo>
                  <a:lnTo>
                    <a:pt x="71070" y="1420"/>
                  </a:lnTo>
                  <a:lnTo>
                    <a:pt x="88519" y="12357"/>
                  </a:lnTo>
                  <a:lnTo>
                    <a:pt x="133122" y="68143"/>
                  </a:lnTo>
                  <a:lnTo>
                    <a:pt x="171544" y="117049"/>
                  </a:lnTo>
                  <a:lnTo>
                    <a:pt x="217326" y="155684"/>
                  </a:lnTo>
                  <a:lnTo>
                    <a:pt x="231627" y="162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74404" y="547481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99046" y="11179"/>
                  </a:lnTo>
                  <a:lnTo>
                    <a:pt x="77440" y="40487"/>
                  </a:lnTo>
                  <a:lnTo>
                    <a:pt x="50477" y="94543"/>
                  </a:lnTo>
                  <a:lnTo>
                    <a:pt x="18671" y="15167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69202" y="54748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32414" y="357968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1170" y="49263"/>
                  </a:lnTo>
                  <a:lnTo>
                    <a:pt x="7236" y="100515"/>
                  </a:lnTo>
                  <a:lnTo>
                    <a:pt x="10723" y="156124"/>
                  </a:lnTo>
                  <a:lnTo>
                    <a:pt x="18669" y="214374"/>
                  </a:lnTo>
                  <a:lnTo>
                    <a:pt x="20349" y="264340"/>
                  </a:lnTo>
                  <a:lnTo>
                    <a:pt x="20847" y="313070"/>
                  </a:lnTo>
                  <a:lnTo>
                    <a:pt x="20995" y="35402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21959" y="368497"/>
              <a:ext cx="268467" cy="294799"/>
            </a:xfrm>
            <a:custGeom>
              <a:avLst/>
              <a:gdLst/>
              <a:ahLst/>
              <a:cxnLst/>
              <a:rect l="0" t="0" r="0" b="0"/>
              <a:pathLst>
                <a:path w="268467" h="294799">
                  <a:moveTo>
                    <a:pt x="215823" y="0"/>
                  </a:moveTo>
                  <a:lnTo>
                    <a:pt x="180925" y="43962"/>
                  </a:lnTo>
                  <a:lnTo>
                    <a:pt x="122825" y="83547"/>
                  </a:lnTo>
                  <a:lnTo>
                    <a:pt x="61420" y="119233"/>
                  </a:lnTo>
                  <a:lnTo>
                    <a:pt x="5717" y="154406"/>
                  </a:lnTo>
                  <a:lnTo>
                    <a:pt x="883" y="162599"/>
                  </a:lnTo>
                  <a:lnTo>
                    <a:pt x="0" y="171570"/>
                  </a:lnTo>
                  <a:lnTo>
                    <a:pt x="1751" y="181061"/>
                  </a:lnTo>
                  <a:lnTo>
                    <a:pt x="6428" y="188557"/>
                  </a:lnTo>
                  <a:lnTo>
                    <a:pt x="30948" y="205867"/>
                  </a:lnTo>
                  <a:lnTo>
                    <a:pt x="88474" y="233362"/>
                  </a:lnTo>
                  <a:lnTo>
                    <a:pt x="139802" y="249994"/>
                  </a:lnTo>
                  <a:lnTo>
                    <a:pt x="195000" y="271476"/>
                  </a:lnTo>
                  <a:lnTo>
                    <a:pt x="258203" y="291479"/>
                  </a:lnTo>
                  <a:lnTo>
                    <a:pt x="26846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95751" y="263212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86" y="163225"/>
                  </a:lnTo>
                  <a:lnTo>
                    <a:pt x="25" y="210060"/>
                  </a:lnTo>
                  <a:lnTo>
                    <a:pt x="7" y="273070"/>
                  </a:lnTo>
                  <a:lnTo>
                    <a:pt x="4" y="315557"/>
                  </a:lnTo>
                  <a:lnTo>
                    <a:pt x="1" y="378937"/>
                  </a:lnTo>
                  <a:lnTo>
                    <a:pt x="0" y="430992"/>
                  </a:lnTo>
                  <a:lnTo>
                    <a:pt x="0" y="49233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69620" y="242155"/>
              <a:ext cx="10402" cy="610654"/>
            </a:xfrm>
            <a:custGeom>
              <a:avLst/>
              <a:gdLst/>
              <a:ahLst/>
              <a:cxnLst/>
              <a:rect l="0" t="0" r="0" b="0"/>
              <a:pathLst>
                <a:path w="10402" h="610654">
                  <a:moveTo>
                    <a:pt x="10401" y="0"/>
                  </a:moveTo>
                  <a:lnTo>
                    <a:pt x="7281" y="60384"/>
                  </a:lnTo>
                  <a:lnTo>
                    <a:pt x="2067" y="121227"/>
                  </a:lnTo>
                  <a:lnTo>
                    <a:pt x="848" y="167352"/>
                  </a:lnTo>
                  <a:lnTo>
                    <a:pt x="306" y="215149"/>
                  </a:lnTo>
                  <a:lnTo>
                    <a:pt x="0" y="271328"/>
                  </a:lnTo>
                  <a:lnTo>
                    <a:pt x="5499" y="334377"/>
                  </a:lnTo>
                  <a:lnTo>
                    <a:pt x="8948" y="388153"/>
                  </a:lnTo>
                  <a:lnTo>
                    <a:pt x="10114" y="448246"/>
                  </a:lnTo>
                  <a:lnTo>
                    <a:pt x="10344" y="511415"/>
                  </a:lnTo>
                  <a:lnTo>
                    <a:pt x="10384" y="564092"/>
                  </a:lnTo>
                  <a:lnTo>
                    <a:pt x="10401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790259" y="1189720"/>
            <a:ext cx="1421348" cy="336913"/>
            <a:chOff x="3790259" y="1189720"/>
            <a:chExt cx="1421348" cy="336913"/>
          </a:xfrm>
        </p:grpSpPr>
        <p:sp>
          <p:nvSpPr>
            <p:cNvPr id="12" name="Freeform 11"/>
            <p:cNvSpPr/>
            <p:nvPr/>
          </p:nvSpPr>
          <p:spPr>
            <a:xfrm>
              <a:off x="3879426" y="1273948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90259" y="137923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8" y="0"/>
                  </a:lnTo>
                  <a:lnTo>
                    <a:pt x="74832" y="0"/>
                  </a:lnTo>
                  <a:lnTo>
                    <a:pt x="1830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27171" y="1210777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5589" y="58617"/>
                  </a:lnTo>
                  <a:lnTo>
                    <a:pt x="10722" y="113960"/>
                  </a:lnTo>
                  <a:lnTo>
                    <a:pt x="18669" y="176885"/>
                  </a:lnTo>
                  <a:lnTo>
                    <a:pt x="26174" y="240311"/>
                  </a:lnTo>
                  <a:lnTo>
                    <a:pt x="30873" y="30267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11219" y="1305533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53637" y="136870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80021" y="1189720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6788" y="175244"/>
                  </a:lnTo>
                  <a:lnTo>
                    <a:pt x="23333" y="22846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958507" y="2053057"/>
            <a:ext cx="2147815" cy="458896"/>
            <a:chOff x="2958507" y="2053057"/>
            <a:chExt cx="2147815" cy="458896"/>
          </a:xfrm>
        </p:grpSpPr>
        <p:sp>
          <p:nvSpPr>
            <p:cNvPr id="19" name="Freeform 18"/>
            <p:cNvSpPr/>
            <p:nvPr/>
          </p:nvSpPr>
          <p:spPr>
            <a:xfrm>
              <a:off x="2958507" y="221098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2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95074" y="2056192"/>
              <a:ext cx="279331" cy="400020"/>
            </a:xfrm>
            <a:custGeom>
              <a:avLst/>
              <a:gdLst/>
              <a:ahLst/>
              <a:cxnLst/>
              <a:rect l="0" t="0" r="0" b="0"/>
              <a:pathLst>
                <a:path w="279331" h="400020">
                  <a:moveTo>
                    <a:pt x="5589" y="91621"/>
                  </a:moveTo>
                  <a:lnTo>
                    <a:pt x="0" y="74853"/>
                  </a:lnTo>
                  <a:lnTo>
                    <a:pt x="693" y="67574"/>
                  </a:lnTo>
                  <a:lnTo>
                    <a:pt x="24802" y="26439"/>
                  </a:lnTo>
                  <a:lnTo>
                    <a:pt x="41034" y="12738"/>
                  </a:lnTo>
                  <a:lnTo>
                    <a:pt x="50276" y="7447"/>
                  </a:lnTo>
                  <a:lnTo>
                    <a:pt x="91229" y="0"/>
                  </a:lnTo>
                  <a:lnTo>
                    <a:pt x="117351" y="4497"/>
                  </a:lnTo>
                  <a:lnTo>
                    <a:pt x="139489" y="15465"/>
                  </a:lnTo>
                  <a:lnTo>
                    <a:pt x="180211" y="61098"/>
                  </a:lnTo>
                  <a:lnTo>
                    <a:pt x="208449" y="123300"/>
                  </a:lnTo>
                  <a:lnTo>
                    <a:pt x="213874" y="165998"/>
                  </a:lnTo>
                  <a:lnTo>
                    <a:pt x="207302" y="223253"/>
                  </a:lnTo>
                  <a:lnTo>
                    <a:pt x="191351" y="286033"/>
                  </a:lnTo>
                  <a:lnTo>
                    <a:pt x="162560" y="343564"/>
                  </a:lnTo>
                  <a:lnTo>
                    <a:pt x="147883" y="363863"/>
                  </a:lnTo>
                  <a:lnTo>
                    <a:pt x="119890" y="387275"/>
                  </a:lnTo>
                  <a:lnTo>
                    <a:pt x="99673" y="397718"/>
                  </a:lnTo>
                  <a:lnTo>
                    <a:pt x="75870" y="400019"/>
                  </a:lnTo>
                  <a:lnTo>
                    <a:pt x="52033" y="395973"/>
                  </a:lnTo>
                  <a:lnTo>
                    <a:pt x="25459" y="380541"/>
                  </a:lnTo>
                  <a:lnTo>
                    <a:pt x="10131" y="367819"/>
                  </a:lnTo>
                  <a:lnTo>
                    <a:pt x="6277" y="358811"/>
                  </a:lnTo>
                  <a:lnTo>
                    <a:pt x="5115" y="336324"/>
                  </a:lnTo>
                  <a:lnTo>
                    <a:pt x="11617" y="316971"/>
                  </a:lnTo>
                  <a:lnTo>
                    <a:pt x="16627" y="308535"/>
                  </a:lnTo>
                  <a:lnTo>
                    <a:pt x="34671" y="296042"/>
                  </a:lnTo>
                  <a:lnTo>
                    <a:pt x="59459" y="287760"/>
                  </a:lnTo>
                  <a:lnTo>
                    <a:pt x="89972" y="284079"/>
                  </a:lnTo>
                  <a:lnTo>
                    <a:pt x="147646" y="297357"/>
                  </a:lnTo>
                  <a:lnTo>
                    <a:pt x="204927" y="316055"/>
                  </a:lnTo>
                  <a:lnTo>
                    <a:pt x="260274" y="322301"/>
                  </a:lnTo>
                  <a:lnTo>
                    <a:pt x="279330" y="323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53043" y="2273943"/>
              <a:ext cx="195103" cy="105498"/>
            </a:xfrm>
            <a:custGeom>
              <a:avLst/>
              <a:gdLst/>
              <a:ahLst/>
              <a:cxnLst/>
              <a:rect l="0" t="0" r="0" b="0"/>
              <a:pathLst>
                <a:path w="195103" h="105498">
                  <a:moveTo>
                    <a:pt x="5589" y="105497"/>
                  </a:moveTo>
                  <a:lnTo>
                    <a:pt x="0" y="88729"/>
                  </a:lnTo>
                  <a:lnTo>
                    <a:pt x="3494" y="71139"/>
                  </a:lnTo>
                  <a:lnTo>
                    <a:pt x="29582" y="13617"/>
                  </a:lnTo>
                  <a:lnTo>
                    <a:pt x="35622" y="5639"/>
                  </a:lnTo>
                  <a:lnTo>
                    <a:pt x="43158" y="1490"/>
                  </a:lnTo>
                  <a:lnTo>
                    <a:pt x="60891" y="0"/>
                  </a:lnTo>
                  <a:lnTo>
                    <a:pt x="90605" y="11328"/>
                  </a:lnTo>
                  <a:lnTo>
                    <a:pt x="116046" y="35091"/>
                  </a:lnTo>
                  <a:lnTo>
                    <a:pt x="159845" y="89668"/>
                  </a:lnTo>
                  <a:lnTo>
                    <a:pt x="173973" y="98462"/>
                  </a:lnTo>
                  <a:lnTo>
                    <a:pt x="195102" y="105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2242570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100173" y="17980"/>
                  </a:lnTo>
                  <a:lnTo>
                    <a:pt x="62358" y="76330"/>
                  </a:lnTo>
                  <a:lnTo>
                    <a:pt x="20986" y="13710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86496" y="2137285"/>
              <a:ext cx="245960" cy="221099"/>
            </a:xfrm>
            <a:custGeom>
              <a:avLst/>
              <a:gdLst/>
              <a:ahLst/>
              <a:cxnLst/>
              <a:rect l="0" t="0" r="0" b="0"/>
              <a:pathLst>
                <a:path w="245960" h="221099">
                  <a:moveTo>
                    <a:pt x="203846" y="0"/>
                  </a:moveTo>
                  <a:lnTo>
                    <a:pt x="187078" y="11178"/>
                  </a:lnTo>
                  <a:lnTo>
                    <a:pt x="175726" y="26025"/>
                  </a:lnTo>
                  <a:lnTo>
                    <a:pt x="164442" y="43152"/>
                  </a:lnTo>
                  <a:lnTo>
                    <a:pt x="138358" y="64778"/>
                  </a:lnTo>
                  <a:lnTo>
                    <a:pt x="78470" y="91941"/>
                  </a:lnTo>
                  <a:lnTo>
                    <a:pt x="23868" y="129050"/>
                  </a:lnTo>
                  <a:lnTo>
                    <a:pt x="3363" y="138464"/>
                  </a:lnTo>
                  <a:lnTo>
                    <a:pt x="0" y="143782"/>
                  </a:lnTo>
                  <a:lnTo>
                    <a:pt x="1268" y="149667"/>
                  </a:lnTo>
                  <a:lnTo>
                    <a:pt x="5623" y="155930"/>
                  </a:lnTo>
                  <a:lnTo>
                    <a:pt x="22940" y="166008"/>
                  </a:lnTo>
                  <a:lnTo>
                    <a:pt x="79591" y="184511"/>
                  </a:lnTo>
                  <a:lnTo>
                    <a:pt x="139354" y="194764"/>
                  </a:lnTo>
                  <a:lnTo>
                    <a:pt x="196566" y="213037"/>
                  </a:lnTo>
                  <a:lnTo>
                    <a:pt x="24595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23128" y="2053057"/>
              <a:ext cx="14655" cy="400083"/>
            </a:xfrm>
            <a:custGeom>
              <a:avLst/>
              <a:gdLst/>
              <a:ahLst/>
              <a:cxnLst/>
              <a:rect l="0" t="0" r="0" b="0"/>
              <a:pathLst>
                <a:path w="14655" h="400083">
                  <a:moveTo>
                    <a:pt x="14654" y="0"/>
                  </a:moveTo>
                  <a:lnTo>
                    <a:pt x="0" y="58617"/>
                  </a:lnTo>
                  <a:lnTo>
                    <a:pt x="1083" y="110174"/>
                  </a:lnTo>
                  <a:lnTo>
                    <a:pt x="3224" y="164315"/>
                  </a:lnTo>
                  <a:lnTo>
                    <a:pt x="3858" y="222991"/>
                  </a:lnTo>
                  <a:lnTo>
                    <a:pt x="4046" y="284830"/>
                  </a:lnTo>
                  <a:lnTo>
                    <a:pt x="4102" y="336428"/>
                  </a:lnTo>
                  <a:lnTo>
                    <a:pt x="4115" y="363603"/>
                  </a:lnTo>
                  <a:lnTo>
                    <a:pt x="4125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85181" y="2097744"/>
              <a:ext cx="421141" cy="414209"/>
            </a:xfrm>
            <a:custGeom>
              <a:avLst/>
              <a:gdLst/>
              <a:ahLst/>
              <a:cxnLst/>
              <a:rect l="0" t="0" r="0" b="0"/>
              <a:pathLst>
                <a:path w="421141" h="414209">
                  <a:moveTo>
                    <a:pt x="0" y="71126"/>
                  </a:moveTo>
                  <a:lnTo>
                    <a:pt x="11179" y="54358"/>
                  </a:lnTo>
                  <a:lnTo>
                    <a:pt x="26026" y="43007"/>
                  </a:lnTo>
                  <a:lnTo>
                    <a:pt x="85982" y="6112"/>
                  </a:lnTo>
                  <a:lnTo>
                    <a:pt x="121922" y="0"/>
                  </a:lnTo>
                  <a:lnTo>
                    <a:pt x="156618" y="3778"/>
                  </a:lnTo>
                  <a:lnTo>
                    <a:pt x="175283" y="12338"/>
                  </a:lnTo>
                  <a:lnTo>
                    <a:pt x="183536" y="17896"/>
                  </a:lnTo>
                  <a:lnTo>
                    <a:pt x="227901" y="81064"/>
                  </a:lnTo>
                  <a:lnTo>
                    <a:pt x="243521" y="118654"/>
                  </a:lnTo>
                  <a:lnTo>
                    <a:pt x="249969" y="159428"/>
                  </a:lnTo>
                  <a:lnTo>
                    <a:pt x="243742" y="215127"/>
                  </a:lnTo>
                  <a:lnTo>
                    <a:pt x="231247" y="271190"/>
                  </a:lnTo>
                  <a:lnTo>
                    <a:pt x="217867" y="310169"/>
                  </a:lnTo>
                  <a:lnTo>
                    <a:pt x="195964" y="343945"/>
                  </a:lnTo>
                  <a:lnTo>
                    <a:pt x="140758" y="403858"/>
                  </a:lnTo>
                  <a:lnTo>
                    <a:pt x="120271" y="412029"/>
                  </a:lnTo>
                  <a:lnTo>
                    <a:pt x="108257" y="414208"/>
                  </a:lnTo>
                  <a:lnTo>
                    <a:pt x="88668" y="410390"/>
                  </a:lnTo>
                  <a:lnTo>
                    <a:pt x="64487" y="395087"/>
                  </a:lnTo>
                  <a:lnTo>
                    <a:pt x="57029" y="388875"/>
                  </a:lnTo>
                  <a:lnTo>
                    <a:pt x="48743" y="369496"/>
                  </a:lnTo>
                  <a:lnTo>
                    <a:pt x="46230" y="346454"/>
                  </a:lnTo>
                  <a:lnTo>
                    <a:pt x="49013" y="324515"/>
                  </a:lnTo>
                  <a:lnTo>
                    <a:pt x="60388" y="306186"/>
                  </a:lnTo>
                  <a:lnTo>
                    <a:pt x="68335" y="298023"/>
                  </a:lnTo>
                  <a:lnTo>
                    <a:pt x="89642" y="288952"/>
                  </a:lnTo>
                  <a:lnTo>
                    <a:pt x="141449" y="283129"/>
                  </a:lnTo>
                  <a:lnTo>
                    <a:pt x="202378" y="290218"/>
                  </a:lnTo>
                  <a:lnTo>
                    <a:pt x="256655" y="297417"/>
                  </a:lnTo>
                  <a:lnTo>
                    <a:pt x="312437" y="310105"/>
                  </a:lnTo>
                  <a:lnTo>
                    <a:pt x="354486" y="318059"/>
                  </a:lnTo>
                  <a:lnTo>
                    <a:pt x="401258" y="314572"/>
                  </a:lnTo>
                  <a:lnTo>
                    <a:pt x="421140" y="313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179606" y="2705823"/>
            <a:ext cx="652768" cy="31587"/>
          </a:xfrm>
          <a:custGeom>
            <a:avLst/>
            <a:gdLst/>
            <a:ahLst/>
            <a:cxnLst/>
            <a:rect l="0" t="0" r="0" b="0"/>
            <a:pathLst>
              <a:path w="652768" h="31587">
                <a:moveTo>
                  <a:pt x="652767" y="0"/>
                </a:moveTo>
                <a:lnTo>
                  <a:pt x="610075" y="3120"/>
                </a:lnTo>
                <a:lnTo>
                  <a:pt x="557246" y="9065"/>
                </a:lnTo>
                <a:lnTo>
                  <a:pt x="507611" y="15684"/>
                </a:lnTo>
                <a:lnTo>
                  <a:pt x="450270" y="19465"/>
                </a:lnTo>
                <a:lnTo>
                  <a:pt x="388827" y="20586"/>
                </a:lnTo>
                <a:lnTo>
                  <a:pt x="326890" y="28200"/>
                </a:lnTo>
                <a:lnTo>
                  <a:pt x="270771" y="30583"/>
                </a:lnTo>
                <a:lnTo>
                  <a:pt x="209690" y="31289"/>
                </a:lnTo>
                <a:lnTo>
                  <a:pt x="147138" y="31498"/>
                </a:lnTo>
                <a:lnTo>
                  <a:pt x="85321" y="31560"/>
                </a:lnTo>
                <a:lnTo>
                  <a:pt x="23916" y="3158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242777" y="2674238"/>
            <a:ext cx="1749903" cy="561090"/>
            <a:chOff x="3242777" y="2674238"/>
            <a:chExt cx="1749903" cy="561090"/>
          </a:xfrm>
        </p:grpSpPr>
        <p:sp>
          <p:nvSpPr>
            <p:cNvPr id="28" name="Freeform 27"/>
            <p:cNvSpPr/>
            <p:nvPr/>
          </p:nvSpPr>
          <p:spPr>
            <a:xfrm>
              <a:off x="3242777" y="302167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87085" y="2919158"/>
              <a:ext cx="266304" cy="316170"/>
            </a:xfrm>
            <a:custGeom>
              <a:avLst/>
              <a:gdLst/>
              <a:ahLst/>
              <a:cxnLst/>
              <a:rect l="0" t="0" r="0" b="0"/>
              <a:pathLst>
                <a:path w="266304" h="316170">
                  <a:moveTo>
                    <a:pt x="34676" y="39349"/>
                  </a:moveTo>
                  <a:lnTo>
                    <a:pt x="40265" y="22582"/>
                  </a:lnTo>
                  <a:lnTo>
                    <a:pt x="52368" y="11230"/>
                  </a:lnTo>
                  <a:lnTo>
                    <a:pt x="70615" y="3455"/>
                  </a:lnTo>
                  <a:lnTo>
                    <a:pt x="94323" y="0"/>
                  </a:lnTo>
                  <a:lnTo>
                    <a:pt x="117338" y="4703"/>
                  </a:lnTo>
                  <a:lnTo>
                    <a:pt x="138095" y="15762"/>
                  </a:lnTo>
                  <a:lnTo>
                    <a:pt x="155120" y="32376"/>
                  </a:lnTo>
                  <a:lnTo>
                    <a:pt x="172269" y="72638"/>
                  </a:lnTo>
                  <a:lnTo>
                    <a:pt x="173580" y="116023"/>
                  </a:lnTo>
                  <a:lnTo>
                    <a:pt x="162373" y="178670"/>
                  </a:lnTo>
                  <a:lnTo>
                    <a:pt x="132197" y="238327"/>
                  </a:lnTo>
                  <a:lnTo>
                    <a:pt x="103549" y="280125"/>
                  </a:lnTo>
                  <a:lnTo>
                    <a:pt x="75360" y="303453"/>
                  </a:lnTo>
                  <a:lnTo>
                    <a:pt x="55098" y="313877"/>
                  </a:lnTo>
                  <a:lnTo>
                    <a:pt x="31274" y="316169"/>
                  </a:lnTo>
                  <a:lnTo>
                    <a:pt x="18370" y="315143"/>
                  </a:lnTo>
                  <a:lnTo>
                    <a:pt x="9768" y="309779"/>
                  </a:lnTo>
                  <a:lnTo>
                    <a:pt x="4033" y="301525"/>
                  </a:lnTo>
                  <a:lnTo>
                    <a:pt x="209" y="291342"/>
                  </a:lnTo>
                  <a:lnTo>
                    <a:pt x="0" y="282214"/>
                  </a:lnTo>
                  <a:lnTo>
                    <a:pt x="6007" y="265832"/>
                  </a:lnTo>
                  <a:lnTo>
                    <a:pt x="28131" y="243456"/>
                  </a:lnTo>
                  <a:lnTo>
                    <a:pt x="53214" y="235348"/>
                  </a:lnTo>
                  <a:lnTo>
                    <a:pt x="97101" y="233903"/>
                  </a:lnTo>
                  <a:lnTo>
                    <a:pt x="153852" y="243896"/>
                  </a:lnTo>
                  <a:lnTo>
                    <a:pt x="210122" y="255965"/>
                  </a:lnTo>
                  <a:lnTo>
                    <a:pt x="266303" y="260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00911" y="2674238"/>
              <a:ext cx="484313" cy="42115"/>
            </a:xfrm>
            <a:custGeom>
              <a:avLst/>
              <a:gdLst/>
              <a:ahLst/>
              <a:cxnLst/>
              <a:rect l="0" t="0" r="0" b="0"/>
              <a:pathLst>
                <a:path w="484313" h="42115">
                  <a:moveTo>
                    <a:pt x="484312" y="42114"/>
                  </a:moveTo>
                  <a:lnTo>
                    <a:pt x="427047" y="38994"/>
                  </a:lnTo>
                  <a:lnTo>
                    <a:pt x="377657" y="33781"/>
                  </a:lnTo>
                  <a:lnTo>
                    <a:pt x="329098" y="32236"/>
                  </a:lnTo>
                  <a:lnTo>
                    <a:pt x="270768" y="26125"/>
                  </a:lnTo>
                  <a:lnTo>
                    <a:pt x="222688" y="22559"/>
                  </a:lnTo>
                  <a:lnTo>
                    <a:pt x="162444" y="20184"/>
                  </a:lnTo>
                  <a:lnTo>
                    <a:pt x="105484" y="12782"/>
                  </a:lnTo>
                  <a:lnTo>
                    <a:pt x="43583" y="53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7782" y="293745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75080" y="2862606"/>
              <a:ext cx="294371" cy="288501"/>
            </a:xfrm>
            <a:custGeom>
              <a:avLst/>
              <a:gdLst/>
              <a:ahLst/>
              <a:cxnLst/>
              <a:rect l="0" t="0" r="0" b="0"/>
              <a:pathLst>
                <a:path w="294371" h="288501">
                  <a:moveTo>
                    <a:pt x="31158" y="32730"/>
                  </a:moveTo>
                  <a:lnTo>
                    <a:pt x="60466" y="3422"/>
                  </a:lnTo>
                  <a:lnTo>
                    <a:pt x="68244" y="323"/>
                  </a:lnTo>
                  <a:lnTo>
                    <a:pt x="86245" y="0"/>
                  </a:lnTo>
                  <a:lnTo>
                    <a:pt x="102825" y="6875"/>
                  </a:lnTo>
                  <a:lnTo>
                    <a:pt x="117992" y="18899"/>
                  </a:lnTo>
                  <a:lnTo>
                    <a:pt x="138515" y="46570"/>
                  </a:lnTo>
                  <a:lnTo>
                    <a:pt x="160358" y="105248"/>
                  </a:lnTo>
                  <a:lnTo>
                    <a:pt x="165756" y="143255"/>
                  </a:lnTo>
                  <a:lnTo>
                    <a:pt x="161766" y="178562"/>
                  </a:lnTo>
                  <a:lnTo>
                    <a:pt x="147586" y="211251"/>
                  </a:lnTo>
                  <a:lnTo>
                    <a:pt x="99048" y="269256"/>
                  </a:lnTo>
                  <a:lnTo>
                    <a:pt x="65962" y="286216"/>
                  </a:lnTo>
                  <a:lnTo>
                    <a:pt x="39997" y="288500"/>
                  </a:lnTo>
                  <a:lnTo>
                    <a:pt x="26522" y="287471"/>
                  </a:lnTo>
                  <a:lnTo>
                    <a:pt x="16369" y="283276"/>
                  </a:lnTo>
                  <a:lnTo>
                    <a:pt x="1969" y="269256"/>
                  </a:lnTo>
                  <a:lnTo>
                    <a:pt x="0" y="261774"/>
                  </a:lnTo>
                  <a:lnTo>
                    <a:pt x="1027" y="254446"/>
                  </a:lnTo>
                  <a:lnTo>
                    <a:pt x="4052" y="247222"/>
                  </a:lnTo>
                  <a:lnTo>
                    <a:pt x="16771" y="236074"/>
                  </a:lnTo>
                  <a:lnTo>
                    <a:pt x="53532" y="219386"/>
                  </a:lnTo>
                  <a:lnTo>
                    <a:pt x="89780" y="213988"/>
                  </a:lnTo>
                  <a:lnTo>
                    <a:pt x="135545" y="220569"/>
                  </a:lnTo>
                  <a:lnTo>
                    <a:pt x="188967" y="236523"/>
                  </a:lnTo>
                  <a:lnTo>
                    <a:pt x="250046" y="253861"/>
                  </a:lnTo>
                  <a:lnTo>
                    <a:pt x="294370" y="264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79979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84932" y="3978408"/>
            <a:ext cx="305328" cy="275106"/>
            <a:chOff x="3484932" y="3978408"/>
            <a:chExt cx="305328" cy="275106"/>
          </a:xfrm>
        </p:grpSpPr>
        <p:sp>
          <p:nvSpPr>
            <p:cNvPr id="35" name="Freeform 34"/>
            <p:cNvSpPr/>
            <p:nvPr/>
          </p:nvSpPr>
          <p:spPr>
            <a:xfrm>
              <a:off x="3484932" y="3978408"/>
              <a:ext cx="294799" cy="243520"/>
            </a:xfrm>
            <a:custGeom>
              <a:avLst/>
              <a:gdLst/>
              <a:ahLst/>
              <a:cxnLst/>
              <a:rect l="0" t="0" r="0" b="0"/>
              <a:pathLst>
                <a:path w="294799" h="243520">
                  <a:moveTo>
                    <a:pt x="0" y="243519"/>
                  </a:moveTo>
                  <a:lnTo>
                    <a:pt x="3120" y="189375"/>
                  </a:lnTo>
                  <a:lnTo>
                    <a:pt x="14655" y="128839"/>
                  </a:lnTo>
                  <a:lnTo>
                    <a:pt x="28198" y="76197"/>
                  </a:lnTo>
                  <a:lnTo>
                    <a:pt x="40981" y="38094"/>
                  </a:lnTo>
                  <a:lnTo>
                    <a:pt x="56818" y="19248"/>
                  </a:lnTo>
                  <a:lnTo>
                    <a:pt x="85465" y="1073"/>
                  </a:lnTo>
                  <a:lnTo>
                    <a:pt x="95582" y="0"/>
                  </a:lnTo>
                  <a:lnTo>
                    <a:pt x="116180" y="5047"/>
                  </a:lnTo>
                  <a:lnTo>
                    <a:pt x="133914" y="18208"/>
                  </a:lnTo>
                  <a:lnTo>
                    <a:pt x="178725" y="70404"/>
                  </a:lnTo>
                  <a:lnTo>
                    <a:pt x="214046" y="128262"/>
                  </a:lnTo>
                  <a:lnTo>
                    <a:pt x="249170" y="189332"/>
                  </a:lnTo>
                  <a:lnTo>
                    <a:pt x="294798" y="243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32331" y="3979772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157928" y="0"/>
                  </a:moveTo>
                  <a:lnTo>
                    <a:pt x="122011" y="53875"/>
                  </a:lnTo>
                  <a:lnTo>
                    <a:pt x="87629" y="111036"/>
                  </a:lnTo>
                  <a:lnTo>
                    <a:pt x="60811" y="164219"/>
                  </a:lnTo>
                  <a:lnTo>
                    <a:pt x="33629" y="2261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67307" y="3579906"/>
            <a:ext cx="2184515" cy="872186"/>
            <a:chOff x="3267307" y="3579906"/>
            <a:chExt cx="2184515" cy="872186"/>
          </a:xfrm>
        </p:grpSpPr>
        <p:sp>
          <p:nvSpPr>
            <p:cNvPr id="38" name="Freeform 37"/>
            <p:cNvSpPr/>
            <p:nvPr/>
          </p:nvSpPr>
          <p:spPr>
            <a:xfrm>
              <a:off x="4169285" y="3790259"/>
              <a:ext cx="247418" cy="263213"/>
            </a:xfrm>
            <a:custGeom>
              <a:avLst/>
              <a:gdLst/>
              <a:ahLst/>
              <a:cxnLst/>
              <a:rect l="0" t="0" r="0" b="0"/>
              <a:pathLst>
                <a:path w="247418" h="263213">
                  <a:moveTo>
                    <a:pt x="0" y="0"/>
                  </a:moveTo>
                  <a:lnTo>
                    <a:pt x="17981" y="15641"/>
                  </a:lnTo>
                  <a:lnTo>
                    <a:pt x="69741" y="40433"/>
                  </a:lnTo>
                  <a:lnTo>
                    <a:pt x="125820" y="62487"/>
                  </a:lnTo>
                  <a:lnTo>
                    <a:pt x="186151" y="80628"/>
                  </a:lnTo>
                  <a:lnTo>
                    <a:pt x="241713" y="98254"/>
                  </a:lnTo>
                  <a:lnTo>
                    <a:pt x="246540" y="104107"/>
                  </a:lnTo>
                  <a:lnTo>
                    <a:pt x="247417" y="111519"/>
                  </a:lnTo>
                  <a:lnTo>
                    <a:pt x="245663" y="119969"/>
                  </a:lnTo>
                  <a:lnTo>
                    <a:pt x="234355" y="135598"/>
                  </a:lnTo>
                  <a:lnTo>
                    <a:pt x="217632" y="149173"/>
                  </a:lnTo>
                  <a:lnTo>
                    <a:pt x="157623" y="176184"/>
                  </a:lnTo>
                  <a:lnTo>
                    <a:pt x="94729" y="207214"/>
                  </a:lnTo>
                  <a:lnTo>
                    <a:pt x="32753" y="23875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22010" y="387448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91185" y="13627"/>
                  </a:lnTo>
                  <a:lnTo>
                    <a:pt x="35733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65988" y="3684974"/>
              <a:ext cx="258554" cy="455719"/>
            </a:xfrm>
            <a:custGeom>
              <a:avLst/>
              <a:gdLst/>
              <a:ahLst/>
              <a:cxnLst/>
              <a:rect l="0" t="0" r="0" b="0"/>
              <a:pathLst>
                <a:path w="258554" h="455719">
                  <a:moveTo>
                    <a:pt x="187691" y="0"/>
                  </a:moveTo>
                  <a:lnTo>
                    <a:pt x="138192" y="55087"/>
                  </a:lnTo>
                  <a:lnTo>
                    <a:pt x="96411" y="116028"/>
                  </a:lnTo>
                  <a:lnTo>
                    <a:pt x="61125" y="166375"/>
                  </a:lnTo>
                  <a:lnTo>
                    <a:pt x="30412" y="221380"/>
                  </a:lnTo>
                  <a:lnTo>
                    <a:pt x="7404" y="277306"/>
                  </a:lnTo>
                  <a:lnTo>
                    <a:pt x="0" y="340649"/>
                  </a:lnTo>
                  <a:lnTo>
                    <a:pt x="1657" y="396315"/>
                  </a:lnTo>
                  <a:lnTo>
                    <a:pt x="7912" y="418295"/>
                  </a:lnTo>
                  <a:lnTo>
                    <a:pt x="18492" y="435863"/>
                  </a:lnTo>
                  <a:lnTo>
                    <a:pt x="34112" y="448350"/>
                  </a:lnTo>
                  <a:lnTo>
                    <a:pt x="43191" y="453318"/>
                  </a:lnTo>
                  <a:lnTo>
                    <a:pt x="62637" y="455718"/>
                  </a:lnTo>
                  <a:lnTo>
                    <a:pt x="103717" y="447728"/>
                  </a:lnTo>
                  <a:lnTo>
                    <a:pt x="166454" y="413839"/>
                  </a:lnTo>
                  <a:lnTo>
                    <a:pt x="227393" y="368275"/>
                  </a:lnTo>
                  <a:lnTo>
                    <a:pt x="241601" y="353191"/>
                  </a:lnTo>
                  <a:lnTo>
                    <a:pt x="251815" y="334788"/>
                  </a:lnTo>
                  <a:lnTo>
                    <a:pt x="258553" y="299108"/>
                  </a:lnTo>
                  <a:lnTo>
                    <a:pt x="254960" y="264489"/>
                  </a:lnTo>
                  <a:lnTo>
                    <a:pt x="250084" y="255875"/>
                  </a:lnTo>
                  <a:lnTo>
                    <a:pt x="235308" y="243184"/>
                  </a:lnTo>
                  <a:lnTo>
                    <a:pt x="207259" y="229462"/>
                  </a:lnTo>
                  <a:lnTo>
                    <a:pt x="187029" y="227935"/>
                  </a:lnTo>
                  <a:lnTo>
                    <a:pt x="167509" y="232326"/>
                  </a:lnTo>
                  <a:lnTo>
                    <a:pt x="135914" y="254208"/>
                  </a:lnTo>
                  <a:lnTo>
                    <a:pt x="76900" y="307495"/>
                  </a:lnTo>
                  <a:lnTo>
                    <a:pt x="6134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67307" y="3579906"/>
              <a:ext cx="2184515" cy="872186"/>
            </a:xfrm>
            <a:custGeom>
              <a:avLst/>
              <a:gdLst/>
              <a:ahLst/>
              <a:cxnLst/>
              <a:rect l="0" t="0" r="0" b="0"/>
              <a:pathLst>
                <a:path w="2184515" h="872186">
                  <a:moveTo>
                    <a:pt x="786164" y="136653"/>
                  </a:moveTo>
                  <a:lnTo>
                    <a:pt x="727547" y="142242"/>
                  </a:lnTo>
                  <a:lnTo>
                    <a:pt x="666138" y="147376"/>
                  </a:lnTo>
                  <a:lnTo>
                    <a:pt x="604614" y="158442"/>
                  </a:lnTo>
                  <a:lnTo>
                    <a:pt x="542072" y="177482"/>
                  </a:lnTo>
                  <a:lnTo>
                    <a:pt x="478592" y="195368"/>
                  </a:lnTo>
                  <a:lnTo>
                    <a:pt x="423592" y="213285"/>
                  </a:lnTo>
                  <a:lnTo>
                    <a:pt x="368274" y="239008"/>
                  </a:lnTo>
                  <a:lnTo>
                    <a:pt x="307728" y="271529"/>
                  </a:lnTo>
                  <a:lnTo>
                    <a:pt x="248802" y="312261"/>
                  </a:lnTo>
                  <a:lnTo>
                    <a:pt x="193715" y="347466"/>
                  </a:lnTo>
                  <a:lnTo>
                    <a:pt x="130932" y="399675"/>
                  </a:lnTo>
                  <a:lnTo>
                    <a:pt x="101081" y="427105"/>
                  </a:lnTo>
                  <a:lnTo>
                    <a:pt x="59553" y="478296"/>
                  </a:lnTo>
                  <a:lnTo>
                    <a:pt x="27131" y="533468"/>
                  </a:lnTo>
                  <a:lnTo>
                    <a:pt x="8248" y="586307"/>
                  </a:lnTo>
                  <a:lnTo>
                    <a:pt x="0" y="623174"/>
                  </a:lnTo>
                  <a:lnTo>
                    <a:pt x="410" y="650022"/>
                  </a:lnTo>
                  <a:lnTo>
                    <a:pt x="16618" y="702267"/>
                  </a:lnTo>
                  <a:lnTo>
                    <a:pt x="25343" y="723779"/>
                  </a:lnTo>
                  <a:lnTo>
                    <a:pt x="62337" y="769656"/>
                  </a:lnTo>
                  <a:lnTo>
                    <a:pt x="117901" y="801390"/>
                  </a:lnTo>
                  <a:lnTo>
                    <a:pt x="137039" y="813457"/>
                  </a:lnTo>
                  <a:lnTo>
                    <a:pt x="195430" y="834512"/>
                  </a:lnTo>
                  <a:lnTo>
                    <a:pt x="249203" y="848977"/>
                  </a:lnTo>
                  <a:lnTo>
                    <a:pt x="304970" y="858409"/>
                  </a:lnTo>
                  <a:lnTo>
                    <a:pt x="365948" y="861724"/>
                  </a:lnTo>
                  <a:lnTo>
                    <a:pt x="407549" y="862499"/>
                  </a:lnTo>
                  <a:lnTo>
                    <a:pt x="452554" y="862844"/>
                  </a:lnTo>
                  <a:lnTo>
                    <a:pt x="498683" y="862997"/>
                  </a:lnTo>
                  <a:lnTo>
                    <a:pt x="561774" y="863083"/>
                  </a:lnTo>
                  <a:lnTo>
                    <a:pt x="614653" y="863109"/>
                  </a:lnTo>
                  <a:lnTo>
                    <a:pt x="677115" y="863116"/>
                  </a:lnTo>
                  <a:lnTo>
                    <a:pt x="729157" y="863118"/>
                  </a:lnTo>
                  <a:lnTo>
                    <a:pt x="785651" y="863119"/>
                  </a:lnTo>
                  <a:lnTo>
                    <a:pt x="836575" y="863119"/>
                  </a:lnTo>
                  <a:lnTo>
                    <a:pt x="879149" y="863120"/>
                  </a:lnTo>
                  <a:lnTo>
                    <a:pt x="925367" y="863120"/>
                  </a:lnTo>
                  <a:lnTo>
                    <a:pt x="972034" y="863120"/>
                  </a:lnTo>
                  <a:lnTo>
                    <a:pt x="1035429" y="863120"/>
                  </a:lnTo>
                  <a:lnTo>
                    <a:pt x="1096838" y="866239"/>
                  </a:lnTo>
                  <a:lnTo>
                    <a:pt x="1159877" y="872185"/>
                  </a:lnTo>
                  <a:lnTo>
                    <a:pt x="1215874" y="866123"/>
                  </a:lnTo>
                  <a:lnTo>
                    <a:pt x="1277021" y="863713"/>
                  </a:lnTo>
                  <a:lnTo>
                    <a:pt x="1329346" y="860176"/>
                  </a:lnTo>
                  <a:lnTo>
                    <a:pt x="1380725" y="851719"/>
                  </a:lnTo>
                  <a:lnTo>
                    <a:pt x="1440402" y="841804"/>
                  </a:lnTo>
                  <a:lnTo>
                    <a:pt x="1496299" y="834577"/>
                  </a:lnTo>
                  <a:lnTo>
                    <a:pt x="1551519" y="826546"/>
                  </a:lnTo>
                  <a:lnTo>
                    <a:pt x="1602142" y="817058"/>
                  </a:lnTo>
                  <a:lnTo>
                    <a:pt x="1656006" y="806838"/>
                  </a:lnTo>
                  <a:lnTo>
                    <a:pt x="1712137" y="792904"/>
                  </a:lnTo>
                  <a:lnTo>
                    <a:pt x="1770885" y="778886"/>
                  </a:lnTo>
                  <a:lnTo>
                    <a:pt x="1828156" y="764852"/>
                  </a:lnTo>
                  <a:lnTo>
                    <a:pt x="1880153" y="749646"/>
                  </a:lnTo>
                  <a:lnTo>
                    <a:pt x="1937390" y="728444"/>
                  </a:lnTo>
                  <a:lnTo>
                    <a:pt x="1984366" y="710132"/>
                  </a:lnTo>
                  <a:lnTo>
                    <a:pt x="2042160" y="678092"/>
                  </a:lnTo>
                  <a:lnTo>
                    <a:pt x="2103038" y="629499"/>
                  </a:lnTo>
                  <a:lnTo>
                    <a:pt x="2142161" y="588985"/>
                  </a:lnTo>
                  <a:lnTo>
                    <a:pt x="2173285" y="536684"/>
                  </a:lnTo>
                  <a:lnTo>
                    <a:pt x="2182552" y="493957"/>
                  </a:lnTo>
                  <a:lnTo>
                    <a:pt x="2184514" y="436692"/>
                  </a:lnTo>
                  <a:lnTo>
                    <a:pt x="2171698" y="373910"/>
                  </a:lnTo>
                  <a:lnTo>
                    <a:pt x="2149831" y="320043"/>
                  </a:lnTo>
                  <a:lnTo>
                    <a:pt x="2110474" y="257986"/>
                  </a:lnTo>
                  <a:lnTo>
                    <a:pt x="2059812" y="200551"/>
                  </a:lnTo>
                  <a:lnTo>
                    <a:pt x="1999009" y="145050"/>
                  </a:lnTo>
                  <a:lnTo>
                    <a:pt x="1941198" y="110236"/>
                  </a:lnTo>
                  <a:lnTo>
                    <a:pt x="1893207" y="88012"/>
                  </a:lnTo>
                  <a:lnTo>
                    <a:pt x="1841943" y="66609"/>
                  </a:lnTo>
                  <a:lnTo>
                    <a:pt x="1786690" y="46821"/>
                  </a:lnTo>
                  <a:lnTo>
                    <a:pt x="1728116" y="31648"/>
                  </a:lnTo>
                  <a:lnTo>
                    <a:pt x="1676468" y="17386"/>
                  </a:lnTo>
                  <a:lnTo>
                    <a:pt x="1623956" y="12407"/>
                  </a:lnTo>
                  <a:lnTo>
                    <a:pt x="1565036" y="3490"/>
                  </a:lnTo>
                  <a:lnTo>
                    <a:pt x="1511781" y="881"/>
                  </a:lnTo>
                  <a:lnTo>
                    <a:pt x="1450678" y="0"/>
                  </a:lnTo>
                  <a:lnTo>
                    <a:pt x="1399138" y="5415"/>
                  </a:lnTo>
                  <a:lnTo>
                    <a:pt x="1346756" y="9344"/>
                  </a:lnTo>
                  <a:lnTo>
                    <a:pt x="1285110" y="13240"/>
                  </a:lnTo>
                  <a:lnTo>
                    <a:pt x="1232697" y="18588"/>
                  </a:lnTo>
                  <a:lnTo>
                    <a:pt x="1178655" y="25984"/>
                  </a:lnTo>
                  <a:lnTo>
                    <a:pt x="1125779" y="37541"/>
                  </a:lnTo>
                  <a:lnTo>
                    <a:pt x="1073394" y="44156"/>
                  </a:lnTo>
                  <a:lnTo>
                    <a:pt x="1010945" y="59741"/>
                  </a:lnTo>
                  <a:lnTo>
                    <a:pt x="949516" y="77031"/>
                  </a:lnTo>
                  <a:lnTo>
                    <a:pt x="892163" y="94544"/>
                  </a:lnTo>
                  <a:lnTo>
                    <a:pt x="856956" y="101950"/>
                  </a:lnTo>
                  <a:lnTo>
                    <a:pt x="796526" y="113063"/>
                  </a:lnTo>
                  <a:lnTo>
                    <a:pt x="744050" y="126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2014-04-04T18:05:05Z</dcterms:created>
  <dcterms:modified xsi:type="dcterms:W3CDTF">2014-04-04T18:05:59Z</dcterms:modified>
</cp:coreProperties>
</file>